
<file path=[Content_Types].xml><?xml version="1.0" encoding="utf-8"?>
<Types xmlns="http://schemas.openxmlformats.org/package/2006/content-types">
  <Override PartName="/ppt/slideLayouts/slideLayout8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diagrams/quickStyle1.xml" ContentType="application/vnd.openxmlformats-officedocument.drawingml.diagramStyl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6.xml" ContentType="application/vnd.openxmlformats-officedocument.presentationml.slideLayout+xml"/>
  <Override PartName="/ppt/presentation.xml" ContentType="application/vnd.openxmlformats-officedocument.presentationml.presentation.main+xml"/>
  <Override PartName="/ppt/diagrams/colors1.xml" ContentType="application/vnd.openxmlformats-officedocument.drawingml.diagramColors+xml"/>
  <Override PartName="/ppt/diagrams/quickStyle2.xml" ContentType="application/vnd.openxmlformats-officedocument.drawingml.diagramStyle+xml"/>
  <Override PartName="/docProps/app.xml" ContentType="application/vnd.openxmlformats-officedocument.extended-properties+xml"/>
  <Override PartName="/ppt/slides/slide5.xml" ContentType="application/vnd.openxmlformats-officedocument.presentationml.slide+xml"/>
  <Override PartName="/ppt/diagrams/layout1.xml" ContentType="application/vnd.openxmlformats-officedocument.drawingml.diagramLayout+xml"/>
  <Override PartName="/ppt/slideLayouts/slideLayout7.xml" ContentType="application/vnd.openxmlformats-officedocument.presentationml.slideLayout+xml"/>
  <Override PartName="/ppt/presProps.xml" ContentType="application/vnd.openxmlformats-officedocument.presentationml.presProps+xml"/>
  <Default Extension="jpeg" ContentType="image/jpeg"/>
  <Override PartName="/ppt/slideLayouts/slideLayout5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Default Extension="tiff" ContentType="image/tiff"/>
  <Override PartName="/ppt/diagrams/layout2.xml" ContentType="application/vnd.openxmlformats-officedocument.drawingml.diagramLayout+xml"/>
  <Override PartName="/ppt/slides/slide1.xml" ContentType="application/vnd.openxmlformats-officedocument.presentationml.slide+xml"/>
  <Override PartName="/ppt/tableStyles.xml" ContentType="application/vnd.openxmlformats-officedocument.presentationml.tableStyles+xml"/>
  <Default Extension="xml" ContentType="application/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Masters/slideMaster1.xml" ContentType="application/vnd.openxmlformats-officedocument.presentationml.slideMaster+xml"/>
  <Override PartName="/ppt/viewProps.xml" ContentType="application/vnd.openxmlformats-officedocument.presentationml.viewProps+xml"/>
  <Override PartName="/ppt/diagrams/data1.xml" ContentType="application/vnd.openxmlformats-officedocument.drawingml.diagramData+xml"/>
  <Default Extension="bin" ContentType="application/vnd.openxmlformats-officedocument.presentationml.printerSettings"/>
  <Override PartName="/docProps/core.xml" ContentType="application/vnd.openxmlformats-package.core-properties+xml"/>
  <Default Extension="rels" ContentType="application/vnd.openxmlformats-package.relationships+xml"/>
  <Override PartName="/ppt/diagrams/colors2.xml" ContentType="application/vnd.openxmlformats-officedocument.drawingml.diagramColors+xml"/>
  <Override PartName="/ppt/slides/slide6.xml" ContentType="application/vnd.openxmlformats-officedocument.presentationml.slide+xml"/>
  <Override PartName="/ppt/diagrams/data2.xml" ContentType="application/vnd.openxmlformats-officedocument.drawingml.diagramData+xml"/>
</Types>
</file>

<file path=_rels/.rels><?xml version="1.0" encoding="UTF-8" standalone="yes"?>
<Relationships xmlns="http://schemas.openxmlformats.org/package/2006/relationships"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Relationship Id="rId3" Type="http://schemas.openxmlformats.org/package/2006/relationships/metadata/core-properties" Target="docProps/core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aveSubsetFonts="1" autoCompressPictures="0">
  <p:sldMasterIdLst>
    <p:sldMasterId id="2147483728" r:id="rId1"/>
  </p:sldMasterIdLst>
  <p:sldIdLst>
    <p:sldId id="256" r:id="rId2"/>
    <p:sldId id="258" r:id="rId3"/>
    <p:sldId id="260" r:id="rId4"/>
    <p:sldId id="263" r:id="rId5"/>
    <p:sldId id="259" r:id="rId6"/>
    <p:sldId id="261" r:id="rId7"/>
    <p:sldId id="262" r:id="rId8"/>
    <p:sldId id="257" r:id="rId9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webPr allowPng="1" organizeInFolders="0" useLongFilenames="0" imgSz="1024x768" encoding="macintosh"/>
  <p:prnPr/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 showOutlineIcons="0">
    <p:restoredLeft sz="15640" autoAdjust="0"/>
    <p:restoredTop sz="94656" autoAdjust="0"/>
  </p:normalViewPr>
  <p:slideViewPr>
    <p:cSldViewPr snapToObjects="1">
      <p:cViewPr varScale="1">
        <p:scale>
          <a:sx n="143" d="100"/>
          <a:sy n="143" d="100"/>
        </p:scale>
        <p:origin x="-696" y="-104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4" Type="http://schemas.openxmlformats.org/officeDocument/2006/relationships/tableStyles" Target="tableStyles.xml"/><Relationship Id="rId4" Type="http://schemas.openxmlformats.org/officeDocument/2006/relationships/slide" Target="slides/slide3.xml"/><Relationship Id="rId7" Type="http://schemas.openxmlformats.org/officeDocument/2006/relationships/slide" Target="slides/slide6.xml"/><Relationship Id="rId11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8" Type="http://schemas.openxmlformats.org/officeDocument/2006/relationships/slide" Target="slides/slide7.xml"/><Relationship Id="rId13" Type="http://schemas.openxmlformats.org/officeDocument/2006/relationships/theme" Target="theme/theme1.xml"/><Relationship Id="rId10" Type="http://schemas.openxmlformats.org/officeDocument/2006/relationships/printerSettings" Target="printerSettings/printerSettings1.bin"/><Relationship Id="rId5" Type="http://schemas.openxmlformats.org/officeDocument/2006/relationships/slide" Target="slides/slide4.xml"/><Relationship Id="rId12" Type="http://schemas.openxmlformats.org/officeDocument/2006/relationships/viewProps" Target="viewProps.xml"/><Relationship Id="rId2" Type="http://schemas.openxmlformats.org/officeDocument/2006/relationships/slide" Target="slides/slide1.xml"/><Relationship Id="rId9" Type="http://schemas.openxmlformats.org/officeDocument/2006/relationships/slide" Target="slides/slide8.xml"/><Relationship Id="rId3" Type="http://schemas.openxmlformats.org/officeDocument/2006/relationships/slide" Target="slides/slide2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colorful3">
  <dgm:title val=""/>
  <dgm:desc val=""/>
  <dgm:catLst>
    <dgm:cat type="colorful" pri="10300"/>
  </dgm:catLst>
  <dgm:styleLbl name="node0">
    <dgm:fillClrLst meth="repeat">
      <a:schemeClr val="accent2"/>
    </dgm:fillClrLst>
    <dgm:linClrLst meth="repeat">
      <a:schemeClr val="lt1"/>
    </dgm:linClrLst>
    <dgm:effectClrLst/>
    <dgm:txLinClrLst/>
    <dgm:txFillClrLst/>
    <dgm:txEffectClrLst/>
  </dgm:styleLbl>
  <dgm:styleLbl name="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>
      <a:schemeClr val="accent3"/>
      <a:schemeClr val="accent4"/>
    </dgm:fillClrLst>
    <dgm:linClrLst>
      <a:schemeClr val="accent3"/>
      <a:schemeClr val="accent4"/>
    </dgm:linClrLst>
    <dgm:effectClrLst/>
    <dgm:txLinClrLst/>
    <dgm:txFillClrLst/>
    <dgm:txEffectClrLst/>
  </dgm:styleLbl>
  <dgm:styleLbl name="lnNode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>
      <a:schemeClr val="accent3">
        <a:alpha val="50000"/>
      </a:schemeClr>
      <a:schemeClr val="accent4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node3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node4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>
      <a:schemeClr val="accent3">
        <a:tint val="50000"/>
      </a:schemeClr>
      <a:schemeClr val="accent4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>
      <a:schemeClr val="accent3">
        <a:tint val="50000"/>
      </a:schemeClr>
      <a:schemeClr val="accent4">
        <a:tint val="2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f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SibTrans2D1">
    <dgm:fillClrLst>
      <a:schemeClr val="accent3"/>
      <a:schemeClr val="accent4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1D1">
    <dgm:fillClrLst/>
    <dgm:linClrLst>
      <a:schemeClr val="accent3"/>
      <a:schemeClr val="accent4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3"/>
    </dgm:fillClrLst>
    <dgm:linClrLst meth="repeat">
      <a:schemeClr val="accent3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3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1">
    <dgm:fillClrLst meth="repeat">
      <a:schemeClr val="accent4"/>
    </dgm:fillClrLst>
    <dgm:linClrLst meth="repeat">
      <a:schemeClr val="lt1">
        <a:shade val="80000"/>
      </a:schemeClr>
    </dgm:linClrLst>
    <dgm:effectClrLst/>
    <dgm:txLinClrLst/>
    <dgm:txFillClrLst/>
    <dgm:txEffectClrLst/>
  </dgm:styleLbl>
  <dgm:styleLbl name="asst2">
    <dgm:fillClrLst>
      <a:schemeClr val="accent5"/>
    </dgm:fillClrLst>
    <dgm:linClrLst meth="repeat">
      <a:schemeClr val="lt1"/>
    </dgm:linClrLst>
    <dgm:effectClrLst/>
    <dgm:txLinClrLst/>
    <dgm:txFillClrLst/>
    <dgm:txEffectClrLst/>
  </dgm:styleLbl>
  <dgm:styleLbl name="asst3">
    <dgm:fillClrLst>
      <a:schemeClr val="accent6"/>
    </dgm:fillClrLst>
    <dgm:linClrLst meth="repeat">
      <a:schemeClr val="lt1"/>
    </dgm:linClrLst>
    <dgm:effectClrLst/>
    <dgm:txLinClrLst/>
    <dgm:txFillClrLst/>
    <dgm:txEffectClrLst/>
  </dgm:styleLbl>
  <dgm:styleLbl name="asst4">
    <dgm:fillClrLst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2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3"/>
    </dgm:fillClrLst>
    <dgm:linClrLst meth="repeat">
      <a:schemeClr val="lt1"/>
    </dgm:linClrLst>
    <dgm:effectClrLst/>
    <dgm:txLinClrLst/>
    <dgm:txFillClrLst/>
    <dgm:txEffectClrLst/>
  </dgm:styleLbl>
  <dgm:styleLbl name="parChTrans2D3">
    <dgm:fillClrLst meth="repeat">
      <a:schemeClr val="accent4"/>
    </dgm:fillClrLst>
    <dgm:linClrLst meth="repeat">
      <a:schemeClr val="lt1"/>
    </dgm:linClrLst>
    <dgm:effectClrLst/>
    <dgm:txLinClrLst/>
    <dgm:txFillClrLst/>
    <dgm:txEffectClrLst/>
  </dgm:styleLbl>
  <dgm:styleLbl name="parChTrans2D4">
    <dgm:fillClrLst meth="repeat">
      <a:schemeClr val="accent5"/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3"/>
    </dgm:fillClrLst>
    <dgm:linClrLst meth="repeat">
      <a:schemeClr val="accent3"/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2">
        <a:tint val="90000"/>
      </a:schemeClr>
    </dgm:fillClrLst>
    <dgm:linClrLst meth="repeat">
      <a:schemeClr val="accent4"/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2">
        <a:tint val="70000"/>
      </a:schemeClr>
    </dgm:fillClrLst>
    <dgm:linClrLst meth="repeat">
      <a:schemeClr val="accent5"/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6">
        <a:tint val="50000"/>
      </a:schemeClr>
    </dgm:fillClrLst>
    <dgm:linClrLst meth="repeat">
      <a:schemeClr val="accent6"/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2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>
      <a:schemeClr val="accent3"/>
      <a:schemeClr val="accent4"/>
    </dgm:linClrLst>
    <dgm:effectClrLst/>
    <dgm:txLinClrLst/>
    <dgm:txFillClrLst meth="repeat">
      <a:schemeClr val="dk1"/>
    </dgm:txFillClrLst>
    <dgm:txEffectClrLst/>
  </dgm:styleLbl>
  <dgm:styleLbl name="f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>
      <a:schemeClr val="accent3">
        <a:tint val="40000"/>
        <a:alpha val="90000"/>
      </a:schemeClr>
      <a:schemeClr val="accent4">
        <a:tint val="40000"/>
        <a:alpha val="90000"/>
      </a:schemeClr>
    </dgm:fillClrLst>
    <dgm:linClrLst>
      <a:schemeClr val="accent3">
        <a:tint val="40000"/>
        <a:alpha val="90000"/>
      </a:schemeClr>
      <a:schemeClr val="accent4">
        <a:tint val="40000"/>
        <a:alpha val="9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>
      <a:schemeClr val="accent2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>
      <a:schemeClr val="accent4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>
      <a:schemeClr val="accent5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>
      <a:schemeClr val="accent6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3">
        <a:tint val="40000"/>
      </a:schemeClr>
    </dgm:fillClrLst>
    <dgm:linClrLst meth="repeat">
      <a:schemeClr val="dk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3">
        <a:shade val="90000"/>
      </a:schemeClr>
    </dgm:fillClrLst>
    <dgm:linClrLst meth="repeat">
      <a:schemeClr val="dk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2">
        <a:tint val="50000"/>
        <a:alpha val="40000"/>
      </a:schemeClr>
    </dgm:fillClrLst>
    <dgm:linClrLst meth="repeat">
      <a:schemeClr val="accent3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3">
        <a:tint val="4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754C8FCA-0D62-874D-837E-FB2DA97F671B}" type="doc">
      <dgm:prSet loTypeId="urn:microsoft.com/office/officeart/2005/8/layout/orgChart1" loCatId="hierarchy" qsTypeId="urn:microsoft.com/office/officeart/2005/8/quickstyle/simple4" qsCatId="simple" csTypeId="urn:microsoft.com/office/officeart/2005/8/colors/accent1_2" csCatId="accent1" phldr="0"/>
      <dgm:spPr/>
      <dgm:t>
        <a:bodyPr/>
        <a:lstStyle/>
        <a:p>
          <a:endParaRPr lang="en-US"/>
        </a:p>
      </dgm:t>
    </dgm:pt>
    <dgm:pt modelId="{D0A63722-9F7F-3C40-BE5D-A1CA9C9DC7B2}" type="pres">
      <dgm:prSet presAssocID="{754C8FCA-0D62-874D-837E-FB2DA97F671B}" presName="hierChild1" presStyleCnt="0">
        <dgm:presLayoutVars>
          <dgm:orgChart val="1"/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en-US"/>
        </a:p>
      </dgm:t>
    </dgm:pt>
  </dgm:ptLst>
  <dgm:cxnLst>
    <dgm:cxn modelId="{F0130BBE-D200-8849-90DA-B927E61E677A}" type="presOf" srcId="{754C8FCA-0D62-874D-837E-FB2DA97F671B}" destId="{D0A63722-9F7F-3C40-BE5D-A1CA9C9DC7B2}" srcOrd="0" destOrd="0" presId="urn:microsoft.com/office/officeart/2005/8/layout/orgChart1"/>
  </dgm:cxnLst>
  <dgm:bg/>
  <dgm:whole/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AF38E701-6124-8E4C-93D3-7FFAAD525603}" type="doc">
      <dgm:prSet loTypeId="urn:microsoft.com/office/officeart/2005/8/layout/hierarchy5" loCatId="hierarchy" qsTypeId="urn:microsoft.com/office/officeart/2005/8/quickstyle/simple4" qsCatId="simple" csTypeId="urn:microsoft.com/office/officeart/2005/8/colors/colorful3" csCatId="colorful" phldr="1"/>
      <dgm:spPr/>
      <dgm:t>
        <a:bodyPr/>
        <a:lstStyle/>
        <a:p>
          <a:endParaRPr lang="en-US"/>
        </a:p>
      </dgm:t>
    </dgm:pt>
    <dgm:pt modelId="{D33A4739-7F52-694E-AD36-1AC2C142D1FD}">
      <dgm:prSet phldrT="[Text]"/>
      <dgm:spPr/>
      <dgm:t>
        <a:bodyPr/>
        <a:lstStyle/>
        <a:p>
          <a:r>
            <a:rPr lang="en-US" dirty="0" smtClean="0"/>
            <a:t>OS/machine level access only by maker-server which is root not apache.</a:t>
          </a:r>
          <a:endParaRPr lang="en-US" dirty="0"/>
        </a:p>
      </dgm:t>
    </dgm:pt>
    <dgm:pt modelId="{A6C42C05-C938-4246-835E-32A127213EA8}" type="parTrans" cxnId="{664FA0B9-B87F-2E49-B22E-A79220964A96}">
      <dgm:prSet/>
      <dgm:spPr/>
      <dgm:t>
        <a:bodyPr/>
        <a:lstStyle/>
        <a:p>
          <a:endParaRPr lang="en-US"/>
        </a:p>
      </dgm:t>
    </dgm:pt>
    <dgm:pt modelId="{6F250DFA-B736-654C-9E39-0E11E0F47C6C}" type="sibTrans" cxnId="{664FA0B9-B87F-2E49-B22E-A79220964A96}">
      <dgm:prSet/>
      <dgm:spPr/>
      <dgm:t>
        <a:bodyPr/>
        <a:lstStyle/>
        <a:p>
          <a:endParaRPr lang="en-US"/>
        </a:p>
      </dgm:t>
    </dgm:pt>
    <dgm:pt modelId="{40C4800D-9793-E345-A455-0B8BD1E97C94}">
      <dgm:prSet phldrT="[Text]"/>
      <dgm:spPr/>
      <dgm:t>
        <a:bodyPr/>
        <a:lstStyle/>
        <a:p>
          <a:r>
            <a:rPr lang="en-US" dirty="0" smtClean="0"/>
            <a:t>Apache</a:t>
          </a:r>
          <a:endParaRPr lang="en-US" dirty="0"/>
        </a:p>
      </dgm:t>
    </dgm:pt>
    <dgm:pt modelId="{7C343067-7622-8040-880C-59FBA436A253}" type="parTrans" cxnId="{2F3A580D-72B5-464D-AD08-8E66F684201E}">
      <dgm:prSet/>
      <dgm:spPr/>
      <dgm:t>
        <a:bodyPr/>
        <a:lstStyle/>
        <a:p>
          <a:endParaRPr lang="en-US"/>
        </a:p>
      </dgm:t>
    </dgm:pt>
    <dgm:pt modelId="{633F9441-E52E-D04D-B516-E65635EE10FB}" type="sibTrans" cxnId="{2F3A580D-72B5-464D-AD08-8E66F684201E}">
      <dgm:prSet/>
      <dgm:spPr/>
      <dgm:t>
        <a:bodyPr/>
        <a:lstStyle/>
        <a:p>
          <a:endParaRPr lang="en-US"/>
        </a:p>
      </dgm:t>
    </dgm:pt>
    <dgm:pt modelId="{D1DD4EBD-ED84-5D4D-8B29-6CE94A1C5376}">
      <dgm:prSet phldrT="[Text]"/>
      <dgm:spPr/>
      <dgm:t>
        <a:bodyPr/>
        <a:lstStyle/>
        <a:p>
          <a:r>
            <a:rPr lang="en-US" dirty="0" smtClean="0"/>
            <a:t>Client User/thru internet</a:t>
          </a:r>
          <a:endParaRPr lang="en-US" dirty="0"/>
        </a:p>
      </dgm:t>
    </dgm:pt>
    <dgm:pt modelId="{8D7E042B-5721-2646-A55E-B94F906DEA5B}" type="parTrans" cxnId="{86130AEF-8236-5246-86DD-5902891FEA1D}">
      <dgm:prSet/>
      <dgm:spPr/>
      <dgm:t>
        <a:bodyPr/>
        <a:lstStyle/>
        <a:p>
          <a:endParaRPr lang="en-US"/>
        </a:p>
      </dgm:t>
    </dgm:pt>
    <dgm:pt modelId="{C11AE299-3AC3-474F-AE21-F67FCDADEB96}" type="sibTrans" cxnId="{86130AEF-8236-5246-86DD-5902891FEA1D}">
      <dgm:prSet/>
      <dgm:spPr/>
      <dgm:t>
        <a:bodyPr/>
        <a:lstStyle/>
        <a:p>
          <a:endParaRPr lang="en-US"/>
        </a:p>
      </dgm:t>
    </dgm:pt>
    <dgm:pt modelId="{49ACEBC5-2D78-3643-AC4B-996019FB3299}">
      <dgm:prSet/>
      <dgm:spPr/>
      <dgm:t>
        <a:bodyPr/>
        <a:lstStyle/>
        <a:p>
          <a:r>
            <a:rPr lang="en-US" dirty="0" smtClean="0"/>
            <a:t>database</a:t>
          </a:r>
          <a:endParaRPr lang="en-US" dirty="0"/>
        </a:p>
      </dgm:t>
    </dgm:pt>
    <dgm:pt modelId="{94C89F76-6100-8A4D-826A-F60B010E9D19}" type="parTrans" cxnId="{8A0CF7AF-04FF-D14A-9243-1764483168D7}">
      <dgm:prSet/>
      <dgm:spPr/>
      <dgm:t>
        <a:bodyPr/>
        <a:lstStyle/>
        <a:p>
          <a:endParaRPr lang="en-US"/>
        </a:p>
      </dgm:t>
    </dgm:pt>
    <dgm:pt modelId="{1CA4E8C6-A4A0-0947-89B7-E1F5A20CD297}" type="sibTrans" cxnId="{8A0CF7AF-04FF-D14A-9243-1764483168D7}">
      <dgm:prSet/>
      <dgm:spPr/>
      <dgm:t>
        <a:bodyPr/>
        <a:lstStyle/>
        <a:p>
          <a:endParaRPr lang="en-US"/>
        </a:p>
      </dgm:t>
    </dgm:pt>
    <dgm:pt modelId="{F5E8E3B3-ABD7-164A-B0E1-AC447F5D36AE}">
      <dgm:prSet/>
      <dgm:spPr/>
      <dgm:t>
        <a:bodyPr/>
        <a:lstStyle/>
        <a:p>
          <a:r>
            <a:rPr lang="en-US" dirty="0" err="1" smtClean="0"/>
            <a:t>maker_server</a:t>
          </a:r>
          <a:r>
            <a:rPr lang="en-US" dirty="0" smtClean="0"/>
            <a:t> is root</a:t>
          </a:r>
          <a:endParaRPr lang="en-US" dirty="0"/>
        </a:p>
      </dgm:t>
    </dgm:pt>
    <dgm:pt modelId="{2E30EF2B-9ADD-CE45-8440-D59ED1BB7894}" type="parTrans" cxnId="{C02E7826-AD40-9246-A03D-C8460EEB642E}">
      <dgm:prSet/>
      <dgm:spPr/>
      <dgm:t>
        <a:bodyPr/>
        <a:lstStyle/>
        <a:p>
          <a:endParaRPr lang="en-US"/>
        </a:p>
      </dgm:t>
    </dgm:pt>
    <dgm:pt modelId="{71708CB7-9B72-0A4B-9C37-B06B193D3896}" type="sibTrans" cxnId="{C02E7826-AD40-9246-A03D-C8460EEB642E}">
      <dgm:prSet/>
      <dgm:spPr/>
      <dgm:t>
        <a:bodyPr/>
        <a:lstStyle/>
        <a:p>
          <a:endParaRPr lang="en-US"/>
        </a:p>
      </dgm:t>
    </dgm:pt>
    <dgm:pt modelId="{7D1DCFB4-DD32-264E-BA6F-11D756E90C36}">
      <dgm:prSet phldrT="[Text]"/>
      <dgm:spPr/>
      <dgm:t>
        <a:bodyPr/>
        <a:lstStyle/>
        <a:p>
          <a:r>
            <a:rPr lang="en-US" dirty="0" smtClean="0"/>
            <a:t> 1.</a:t>
          </a:r>
        </a:p>
        <a:p>
          <a:r>
            <a:rPr lang="en-US" dirty="0" smtClean="0"/>
            <a:t>serves maker</a:t>
          </a:r>
        </a:p>
        <a:p>
          <a:r>
            <a:rPr lang="en-US" dirty="0" smtClean="0"/>
            <a:t>2. collects garbage</a:t>
          </a:r>
          <a:endParaRPr lang="en-US" dirty="0"/>
        </a:p>
      </dgm:t>
    </dgm:pt>
    <dgm:pt modelId="{B02321D3-3138-4445-8B35-1C1D0857AEEE}" type="sibTrans" cxnId="{F292415E-1B7D-5540-869C-3DD70D9FE1B9}">
      <dgm:prSet/>
      <dgm:spPr/>
      <dgm:t>
        <a:bodyPr/>
        <a:lstStyle/>
        <a:p>
          <a:endParaRPr lang="en-US"/>
        </a:p>
      </dgm:t>
    </dgm:pt>
    <dgm:pt modelId="{0B44C330-4F1B-DC4C-B9FD-3BCCFF8212ED}" type="parTrans" cxnId="{F292415E-1B7D-5540-869C-3DD70D9FE1B9}">
      <dgm:prSet/>
      <dgm:spPr/>
      <dgm:t>
        <a:bodyPr/>
        <a:lstStyle/>
        <a:p>
          <a:endParaRPr lang="en-US"/>
        </a:p>
      </dgm:t>
    </dgm:pt>
    <dgm:pt modelId="{BD2E5376-1F61-6F40-AB38-9C75C3B137F8}" type="pres">
      <dgm:prSet presAssocID="{AF38E701-6124-8E4C-93D3-7FFAAD525603}" presName="mainComposite" presStyleCnt="0">
        <dgm:presLayoutVars>
          <dgm:chPref val="1"/>
          <dgm:dir/>
          <dgm:animOne val="branch"/>
          <dgm:animLvl val="lvl"/>
          <dgm:resizeHandles val="exact"/>
        </dgm:presLayoutVars>
      </dgm:prSet>
      <dgm:spPr/>
      <dgm:t>
        <a:bodyPr/>
        <a:lstStyle/>
        <a:p>
          <a:endParaRPr lang="en-US"/>
        </a:p>
      </dgm:t>
    </dgm:pt>
    <dgm:pt modelId="{7B91A5C8-DA7F-1D48-88DC-659219958216}" type="pres">
      <dgm:prSet presAssocID="{AF38E701-6124-8E4C-93D3-7FFAAD525603}" presName="hierFlow" presStyleCnt="0"/>
      <dgm:spPr/>
    </dgm:pt>
    <dgm:pt modelId="{86CB7128-3019-FB44-9C0E-1E3DE32969BA}" type="pres">
      <dgm:prSet presAssocID="{AF38E701-6124-8E4C-93D3-7FFAAD525603}" presName="firstBuf" presStyleCnt="0"/>
      <dgm:spPr/>
    </dgm:pt>
    <dgm:pt modelId="{9724C893-4550-704E-B816-B5D09E216DDF}" type="pres">
      <dgm:prSet presAssocID="{AF38E701-6124-8E4C-93D3-7FFAAD525603}" presName="hierChild1" presStyleCnt="0">
        <dgm:presLayoutVars>
          <dgm:chPref val="1"/>
          <dgm:animOne val="branch"/>
          <dgm:animLvl val="lvl"/>
        </dgm:presLayoutVars>
      </dgm:prSet>
      <dgm:spPr/>
    </dgm:pt>
    <dgm:pt modelId="{F9064319-E564-0A40-8AA4-E9CB925AA94E}" type="pres">
      <dgm:prSet presAssocID="{7D1DCFB4-DD32-264E-BA6F-11D756E90C36}" presName="Name17" presStyleCnt="0"/>
      <dgm:spPr/>
    </dgm:pt>
    <dgm:pt modelId="{440781EB-FEC8-914C-B97F-FCE257E7B1B0}" type="pres">
      <dgm:prSet presAssocID="{7D1DCFB4-DD32-264E-BA6F-11D756E90C36}" presName="level1Shape" presStyleLbl="node0" presStyleIdx="0" presStyleCnt="1" custAng="10800000" custFlipVert="1" custScaleX="6109" custScaleY="46273" custLinFactNeighborX="-4162" custLinFactNeighborY="-6421">
        <dgm:presLayoutVars>
          <dgm:chPref val="3"/>
        </dgm:presLayoutVars>
      </dgm:prSet>
      <dgm:spPr/>
      <dgm:t>
        <a:bodyPr/>
        <a:lstStyle/>
        <a:p>
          <a:endParaRPr lang="en-US"/>
        </a:p>
      </dgm:t>
    </dgm:pt>
    <dgm:pt modelId="{69B8C0D3-0E09-7145-9B30-002ADB11A7B1}" type="pres">
      <dgm:prSet presAssocID="{7D1DCFB4-DD32-264E-BA6F-11D756E90C36}" presName="hierChild2" presStyleCnt="0"/>
      <dgm:spPr/>
    </dgm:pt>
    <dgm:pt modelId="{28DA330B-75D7-C94B-A29B-55486B9CECDA}" type="pres">
      <dgm:prSet presAssocID="{AF38E701-6124-8E4C-93D3-7FFAAD525603}" presName="bgShapesFlow" presStyleCnt="0"/>
      <dgm:spPr/>
    </dgm:pt>
    <dgm:pt modelId="{3F982098-267A-F846-B8BD-C6E95A859E02}" type="pres">
      <dgm:prSet presAssocID="{D33A4739-7F52-694E-AD36-1AC2C142D1FD}" presName="rectComp" presStyleCnt="0"/>
      <dgm:spPr/>
    </dgm:pt>
    <dgm:pt modelId="{49B54703-B4D7-5641-9540-D8C88A89A131}" type="pres">
      <dgm:prSet presAssocID="{D33A4739-7F52-694E-AD36-1AC2C142D1FD}" presName="bgRect" presStyleLbl="bgShp" presStyleIdx="0" presStyleCnt="5" custFlipHor="1" custScaleX="252464" custLinFactNeighborX="12024" custLinFactNeighborY="1009"/>
      <dgm:spPr/>
      <dgm:t>
        <a:bodyPr/>
        <a:lstStyle/>
        <a:p>
          <a:endParaRPr lang="en-US"/>
        </a:p>
      </dgm:t>
    </dgm:pt>
    <dgm:pt modelId="{BF0C5100-3B38-5541-984A-E1EB94921F90}" type="pres">
      <dgm:prSet presAssocID="{D33A4739-7F52-694E-AD36-1AC2C142D1FD}" presName="bgRectTx" presStyleLbl="bgShp" presStyleIdx="0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47362AB4-B4E0-A744-983A-91F9A306F5D1}" type="pres">
      <dgm:prSet presAssocID="{D33A4739-7F52-694E-AD36-1AC2C142D1FD}" presName="spComp" presStyleCnt="0"/>
      <dgm:spPr/>
    </dgm:pt>
    <dgm:pt modelId="{67DA1854-4FC2-314A-A27A-A9DFB0F80474}" type="pres">
      <dgm:prSet presAssocID="{D33A4739-7F52-694E-AD36-1AC2C142D1FD}" presName="hSp" presStyleCnt="0"/>
      <dgm:spPr/>
    </dgm:pt>
    <dgm:pt modelId="{B673C3B4-C29B-5840-801F-EA5F212CC6BB}" type="pres">
      <dgm:prSet presAssocID="{F5E8E3B3-ABD7-164A-B0E1-AC447F5D36AE}" presName="rectComp" presStyleCnt="0"/>
      <dgm:spPr/>
    </dgm:pt>
    <dgm:pt modelId="{B89FFE69-365C-F04B-9134-0700B3731EE0}" type="pres">
      <dgm:prSet presAssocID="{F5E8E3B3-ABD7-164A-B0E1-AC447F5D36AE}" presName="bgRect" presStyleLbl="bgShp" presStyleIdx="1" presStyleCnt="5" custLinFactNeighborX="4452" custLinFactNeighborY="1009"/>
      <dgm:spPr/>
      <dgm:t>
        <a:bodyPr/>
        <a:lstStyle/>
        <a:p>
          <a:endParaRPr lang="en-US"/>
        </a:p>
      </dgm:t>
    </dgm:pt>
    <dgm:pt modelId="{6C2C31E8-AAC9-2145-A213-99E925D5DE33}" type="pres">
      <dgm:prSet presAssocID="{F5E8E3B3-ABD7-164A-B0E1-AC447F5D36AE}" presName="bgRectTx" presStyleLbl="bgShp" presStyleIdx="1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13C68174-3A81-4E4E-A0C4-6FA93E1BDA15}" type="pres">
      <dgm:prSet presAssocID="{F5E8E3B3-ABD7-164A-B0E1-AC447F5D36AE}" presName="spComp" presStyleCnt="0"/>
      <dgm:spPr/>
    </dgm:pt>
    <dgm:pt modelId="{45EBA1EB-77CB-384D-9642-16C92071526E}" type="pres">
      <dgm:prSet presAssocID="{F5E8E3B3-ABD7-164A-B0E1-AC447F5D36AE}" presName="hSp" presStyleCnt="0"/>
      <dgm:spPr/>
    </dgm:pt>
    <dgm:pt modelId="{8CBA9063-B9A6-8E40-A3BF-20916C31ED82}" type="pres">
      <dgm:prSet presAssocID="{49ACEBC5-2D78-3643-AC4B-996019FB3299}" presName="rectComp" presStyleCnt="0"/>
      <dgm:spPr/>
    </dgm:pt>
    <dgm:pt modelId="{552248E3-14D7-C343-BFE1-157BCEF7E1AB}" type="pres">
      <dgm:prSet presAssocID="{49ACEBC5-2D78-3643-AC4B-996019FB3299}" presName="bgRect" presStyleLbl="bgShp" presStyleIdx="2" presStyleCnt="5" custLinFactNeighborY="571"/>
      <dgm:spPr/>
      <dgm:t>
        <a:bodyPr/>
        <a:lstStyle/>
        <a:p>
          <a:endParaRPr lang="en-US"/>
        </a:p>
      </dgm:t>
    </dgm:pt>
    <dgm:pt modelId="{B31E4AE1-3FF7-164B-B479-BDE19D36FB55}" type="pres">
      <dgm:prSet presAssocID="{49ACEBC5-2D78-3643-AC4B-996019FB3299}" presName="bgRectTx" presStyleLbl="bgShp" presStyleIdx="2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2C0DDB92-699C-3E4E-91FE-11B905E465E1}" type="pres">
      <dgm:prSet presAssocID="{49ACEBC5-2D78-3643-AC4B-996019FB3299}" presName="spComp" presStyleCnt="0"/>
      <dgm:spPr/>
    </dgm:pt>
    <dgm:pt modelId="{C38FF35E-C2FD-0B4C-9C6B-C5D8A8ABF902}" type="pres">
      <dgm:prSet presAssocID="{49ACEBC5-2D78-3643-AC4B-996019FB3299}" presName="hSp" presStyleCnt="0"/>
      <dgm:spPr/>
    </dgm:pt>
    <dgm:pt modelId="{EFA73D98-18ED-B041-ABFA-4DB68E581D0E}" type="pres">
      <dgm:prSet presAssocID="{40C4800D-9793-E345-A455-0B8BD1E97C94}" presName="rectComp" presStyleCnt="0"/>
      <dgm:spPr/>
    </dgm:pt>
    <dgm:pt modelId="{0A7CD7AC-BF8E-CD4A-99AC-F30346FAE3DB}" type="pres">
      <dgm:prSet presAssocID="{40C4800D-9793-E345-A455-0B8BD1E97C94}" presName="bgRect" presStyleLbl="bgShp" presStyleIdx="3" presStyleCnt="5"/>
      <dgm:spPr/>
      <dgm:t>
        <a:bodyPr/>
        <a:lstStyle/>
        <a:p>
          <a:endParaRPr lang="en-US"/>
        </a:p>
      </dgm:t>
    </dgm:pt>
    <dgm:pt modelId="{F75566DC-4204-BC45-B3D9-69DD076679D7}" type="pres">
      <dgm:prSet presAssocID="{40C4800D-9793-E345-A455-0B8BD1E97C94}" presName="bgRectTx" presStyleLbl="bgShp" presStyleIdx="3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  <dgm:pt modelId="{A0898CB6-FB86-644D-9669-51D71F6FAA48}" type="pres">
      <dgm:prSet presAssocID="{40C4800D-9793-E345-A455-0B8BD1E97C94}" presName="spComp" presStyleCnt="0"/>
      <dgm:spPr/>
    </dgm:pt>
    <dgm:pt modelId="{70440B11-BEC6-5D4B-BA97-A6FD9D2F22DA}" type="pres">
      <dgm:prSet presAssocID="{40C4800D-9793-E345-A455-0B8BD1E97C94}" presName="hSp" presStyleCnt="0"/>
      <dgm:spPr/>
    </dgm:pt>
    <dgm:pt modelId="{45C6E127-D2C3-234F-AD6F-1E43613E701A}" type="pres">
      <dgm:prSet presAssocID="{D1DD4EBD-ED84-5D4D-8B29-6CE94A1C5376}" presName="rectComp" presStyleCnt="0"/>
      <dgm:spPr/>
    </dgm:pt>
    <dgm:pt modelId="{1959E0A1-747F-5843-9441-BE7936200552}" type="pres">
      <dgm:prSet presAssocID="{D1DD4EBD-ED84-5D4D-8B29-6CE94A1C5376}" presName="bgRect" presStyleLbl="bgShp" presStyleIdx="4" presStyleCnt="5"/>
      <dgm:spPr/>
      <dgm:t>
        <a:bodyPr/>
        <a:lstStyle/>
        <a:p>
          <a:endParaRPr lang="en-US"/>
        </a:p>
      </dgm:t>
    </dgm:pt>
    <dgm:pt modelId="{D2D02E9A-CF10-8E49-9B03-62E3DF9CAADB}" type="pres">
      <dgm:prSet presAssocID="{D1DD4EBD-ED84-5D4D-8B29-6CE94A1C5376}" presName="bgRectTx" presStyleLbl="bgShp" presStyleIdx="4" presStyleCnt="5">
        <dgm:presLayoutVars>
          <dgm:bulletEnabled val="1"/>
        </dgm:presLayoutVars>
      </dgm:prSet>
      <dgm:spPr/>
      <dgm:t>
        <a:bodyPr/>
        <a:lstStyle/>
        <a:p>
          <a:endParaRPr lang="en-US"/>
        </a:p>
      </dgm:t>
    </dgm:pt>
  </dgm:ptLst>
  <dgm:cxnLst>
    <dgm:cxn modelId="{F292415E-1B7D-5540-869C-3DD70D9FE1B9}" srcId="{AF38E701-6124-8E4C-93D3-7FFAAD525603}" destId="{7D1DCFB4-DD32-264E-BA6F-11D756E90C36}" srcOrd="0" destOrd="0" parTransId="{0B44C330-4F1B-DC4C-B9FD-3BCCFF8212ED}" sibTransId="{B02321D3-3138-4445-8B35-1C1D0857AEEE}"/>
    <dgm:cxn modelId="{C02E7826-AD40-9246-A03D-C8460EEB642E}" srcId="{AF38E701-6124-8E4C-93D3-7FFAAD525603}" destId="{F5E8E3B3-ABD7-164A-B0E1-AC447F5D36AE}" srcOrd="2" destOrd="0" parTransId="{2E30EF2B-9ADD-CE45-8440-D59ED1BB7894}" sibTransId="{71708CB7-9B72-0A4B-9C37-B06B193D3896}"/>
    <dgm:cxn modelId="{2F3A580D-72B5-464D-AD08-8E66F684201E}" srcId="{AF38E701-6124-8E4C-93D3-7FFAAD525603}" destId="{40C4800D-9793-E345-A455-0B8BD1E97C94}" srcOrd="4" destOrd="0" parTransId="{7C343067-7622-8040-880C-59FBA436A253}" sibTransId="{633F9441-E52E-D04D-B516-E65635EE10FB}"/>
    <dgm:cxn modelId="{3570CED4-7460-B642-A0EB-4ECF0232C3FD}" type="presOf" srcId="{7D1DCFB4-DD32-264E-BA6F-11D756E90C36}" destId="{440781EB-FEC8-914C-B97F-FCE257E7B1B0}" srcOrd="0" destOrd="0" presId="urn:microsoft.com/office/officeart/2005/8/layout/hierarchy5"/>
    <dgm:cxn modelId="{ECAB18A5-9AEA-1F48-A6E0-29FA175281E6}" type="presOf" srcId="{F5E8E3B3-ABD7-164A-B0E1-AC447F5D36AE}" destId="{6C2C31E8-AAC9-2145-A213-99E925D5DE33}" srcOrd="1" destOrd="0" presId="urn:microsoft.com/office/officeart/2005/8/layout/hierarchy5"/>
    <dgm:cxn modelId="{EBA18D98-DE3B-6249-983B-2CA217EAB88F}" type="presOf" srcId="{F5E8E3B3-ABD7-164A-B0E1-AC447F5D36AE}" destId="{B89FFE69-365C-F04B-9134-0700B3731EE0}" srcOrd="0" destOrd="0" presId="urn:microsoft.com/office/officeart/2005/8/layout/hierarchy5"/>
    <dgm:cxn modelId="{CFDDC2D0-4E2C-A949-B42F-D1BA939D083D}" type="presOf" srcId="{D33A4739-7F52-694E-AD36-1AC2C142D1FD}" destId="{49B54703-B4D7-5641-9540-D8C88A89A131}" srcOrd="0" destOrd="0" presId="urn:microsoft.com/office/officeart/2005/8/layout/hierarchy5"/>
    <dgm:cxn modelId="{70409C48-EAB5-D14D-929F-DAD15F9FB57B}" type="presOf" srcId="{49ACEBC5-2D78-3643-AC4B-996019FB3299}" destId="{B31E4AE1-3FF7-164B-B479-BDE19D36FB55}" srcOrd="1" destOrd="0" presId="urn:microsoft.com/office/officeart/2005/8/layout/hierarchy5"/>
    <dgm:cxn modelId="{664FA0B9-B87F-2E49-B22E-A79220964A96}" srcId="{AF38E701-6124-8E4C-93D3-7FFAAD525603}" destId="{D33A4739-7F52-694E-AD36-1AC2C142D1FD}" srcOrd="1" destOrd="0" parTransId="{A6C42C05-C938-4246-835E-32A127213EA8}" sibTransId="{6F250DFA-B736-654C-9E39-0E11E0F47C6C}"/>
    <dgm:cxn modelId="{E32CB57F-6697-1344-8B5B-A394A91FCBC6}" type="presOf" srcId="{AF38E701-6124-8E4C-93D3-7FFAAD525603}" destId="{BD2E5376-1F61-6F40-AB38-9C75C3B137F8}" srcOrd="0" destOrd="0" presId="urn:microsoft.com/office/officeart/2005/8/layout/hierarchy5"/>
    <dgm:cxn modelId="{F7BD8981-18BD-924A-9F08-FE73AA151FA7}" type="presOf" srcId="{D1DD4EBD-ED84-5D4D-8B29-6CE94A1C5376}" destId="{D2D02E9A-CF10-8E49-9B03-62E3DF9CAADB}" srcOrd="1" destOrd="0" presId="urn:microsoft.com/office/officeart/2005/8/layout/hierarchy5"/>
    <dgm:cxn modelId="{2D3E5528-9101-BD4B-89EA-427F2933DF3F}" type="presOf" srcId="{49ACEBC5-2D78-3643-AC4B-996019FB3299}" destId="{552248E3-14D7-C343-BFE1-157BCEF7E1AB}" srcOrd="0" destOrd="0" presId="urn:microsoft.com/office/officeart/2005/8/layout/hierarchy5"/>
    <dgm:cxn modelId="{A3B9450F-4C41-914C-A878-5BBF5F8B15C0}" type="presOf" srcId="{D1DD4EBD-ED84-5D4D-8B29-6CE94A1C5376}" destId="{1959E0A1-747F-5843-9441-BE7936200552}" srcOrd="0" destOrd="0" presId="urn:microsoft.com/office/officeart/2005/8/layout/hierarchy5"/>
    <dgm:cxn modelId="{4F62B4FD-69C3-0547-9DF3-50971FD58709}" type="presOf" srcId="{D33A4739-7F52-694E-AD36-1AC2C142D1FD}" destId="{BF0C5100-3B38-5541-984A-E1EB94921F90}" srcOrd="1" destOrd="0" presId="urn:microsoft.com/office/officeart/2005/8/layout/hierarchy5"/>
    <dgm:cxn modelId="{36C4C542-F490-FA4C-B27A-63D991358AC8}" type="presOf" srcId="{40C4800D-9793-E345-A455-0B8BD1E97C94}" destId="{F75566DC-4204-BC45-B3D9-69DD076679D7}" srcOrd="1" destOrd="0" presId="urn:microsoft.com/office/officeart/2005/8/layout/hierarchy5"/>
    <dgm:cxn modelId="{86130AEF-8236-5246-86DD-5902891FEA1D}" srcId="{AF38E701-6124-8E4C-93D3-7FFAAD525603}" destId="{D1DD4EBD-ED84-5D4D-8B29-6CE94A1C5376}" srcOrd="5" destOrd="0" parTransId="{8D7E042B-5721-2646-A55E-B94F906DEA5B}" sibTransId="{C11AE299-3AC3-474F-AE21-F67FCDADEB96}"/>
    <dgm:cxn modelId="{8A0CF7AF-04FF-D14A-9243-1764483168D7}" srcId="{AF38E701-6124-8E4C-93D3-7FFAAD525603}" destId="{49ACEBC5-2D78-3643-AC4B-996019FB3299}" srcOrd="3" destOrd="0" parTransId="{94C89F76-6100-8A4D-826A-F60B010E9D19}" sibTransId="{1CA4E8C6-A4A0-0947-89B7-E1F5A20CD297}"/>
    <dgm:cxn modelId="{B21145DD-3DD9-8A43-BB55-8FF54D82360F}" type="presOf" srcId="{40C4800D-9793-E345-A455-0B8BD1E97C94}" destId="{0A7CD7AC-BF8E-CD4A-99AC-F30346FAE3DB}" srcOrd="0" destOrd="0" presId="urn:microsoft.com/office/officeart/2005/8/layout/hierarchy5"/>
    <dgm:cxn modelId="{F2F902B1-B303-FF43-9D4D-23A4D6332866}" type="presParOf" srcId="{BD2E5376-1F61-6F40-AB38-9C75C3B137F8}" destId="{7B91A5C8-DA7F-1D48-88DC-659219958216}" srcOrd="0" destOrd="0" presId="urn:microsoft.com/office/officeart/2005/8/layout/hierarchy5"/>
    <dgm:cxn modelId="{57A1A5DF-E754-344C-BEA7-957A31730A51}" type="presParOf" srcId="{7B91A5C8-DA7F-1D48-88DC-659219958216}" destId="{86CB7128-3019-FB44-9C0E-1E3DE32969BA}" srcOrd="0" destOrd="0" presId="urn:microsoft.com/office/officeart/2005/8/layout/hierarchy5"/>
    <dgm:cxn modelId="{C24609D3-D414-0645-AFD6-1715931BE49E}" type="presParOf" srcId="{7B91A5C8-DA7F-1D48-88DC-659219958216}" destId="{9724C893-4550-704E-B816-B5D09E216DDF}" srcOrd="1" destOrd="0" presId="urn:microsoft.com/office/officeart/2005/8/layout/hierarchy5"/>
    <dgm:cxn modelId="{7B2C9780-2D69-2842-9559-EA891138B92A}" type="presParOf" srcId="{9724C893-4550-704E-B816-B5D09E216DDF}" destId="{F9064319-E564-0A40-8AA4-E9CB925AA94E}" srcOrd="0" destOrd="0" presId="urn:microsoft.com/office/officeart/2005/8/layout/hierarchy5"/>
    <dgm:cxn modelId="{69236DA9-22C9-244B-A499-5907858FA496}" type="presParOf" srcId="{F9064319-E564-0A40-8AA4-E9CB925AA94E}" destId="{440781EB-FEC8-914C-B97F-FCE257E7B1B0}" srcOrd="0" destOrd="0" presId="urn:microsoft.com/office/officeart/2005/8/layout/hierarchy5"/>
    <dgm:cxn modelId="{6BA10F50-7DF1-5244-B0FC-CC0A8EC26C8C}" type="presParOf" srcId="{F9064319-E564-0A40-8AA4-E9CB925AA94E}" destId="{69B8C0D3-0E09-7145-9B30-002ADB11A7B1}" srcOrd="1" destOrd="0" presId="urn:microsoft.com/office/officeart/2005/8/layout/hierarchy5"/>
    <dgm:cxn modelId="{8A2D5919-FD4A-964C-8630-2408BBD9B0F9}" type="presParOf" srcId="{BD2E5376-1F61-6F40-AB38-9C75C3B137F8}" destId="{28DA330B-75D7-C94B-A29B-55486B9CECDA}" srcOrd="1" destOrd="0" presId="urn:microsoft.com/office/officeart/2005/8/layout/hierarchy5"/>
    <dgm:cxn modelId="{C482D779-2129-C844-AB45-0EA27296A6A2}" type="presParOf" srcId="{28DA330B-75D7-C94B-A29B-55486B9CECDA}" destId="{3F982098-267A-F846-B8BD-C6E95A859E02}" srcOrd="0" destOrd="0" presId="urn:microsoft.com/office/officeart/2005/8/layout/hierarchy5"/>
    <dgm:cxn modelId="{5F37E846-0B68-2049-82B1-F48195ED63FD}" type="presParOf" srcId="{3F982098-267A-F846-B8BD-C6E95A859E02}" destId="{49B54703-B4D7-5641-9540-D8C88A89A131}" srcOrd="0" destOrd="0" presId="urn:microsoft.com/office/officeart/2005/8/layout/hierarchy5"/>
    <dgm:cxn modelId="{2B842FE2-0ECB-FA40-9576-0E2FAE5D9643}" type="presParOf" srcId="{3F982098-267A-F846-B8BD-C6E95A859E02}" destId="{BF0C5100-3B38-5541-984A-E1EB94921F90}" srcOrd="1" destOrd="0" presId="urn:microsoft.com/office/officeart/2005/8/layout/hierarchy5"/>
    <dgm:cxn modelId="{17FF9F4D-C83C-4C44-869D-BF9E474C9CCD}" type="presParOf" srcId="{28DA330B-75D7-C94B-A29B-55486B9CECDA}" destId="{47362AB4-B4E0-A744-983A-91F9A306F5D1}" srcOrd="1" destOrd="0" presId="urn:microsoft.com/office/officeart/2005/8/layout/hierarchy5"/>
    <dgm:cxn modelId="{53B38B21-683E-9147-A3FA-8278068B904F}" type="presParOf" srcId="{47362AB4-B4E0-A744-983A-91F9A306F5D1}" destId="{67DA1854-4FC2-314A-A27A-A9DFB0F80474}" srcOrd="0" destOrd="0" presId="urn:microsoft.com/office/officeart/2005/8/layout/hierarchy5"/>
    <dgm:cxn modelId="{52ED09A3-C809-084C-94DF-B33DFC1F4F48}" type="presParOf" srcId="{28DA330B-75D7-C94B-A29B-55486B9CECDA}" destId="{B673C3B4-C29B-5840-801F-EA5F212CC6BB}" srcOrd="2" destOrd="0" presId="urn:microsoft.com/office/officeart/2005/8/layout/hierarchy5"/>
    <dgm:cxn modelId="{989B18C1-BA62-5C4C-A93E-67F7E6E2758B}" type="presParOf" srcId="{B673C3B4-C29B-5840-801F-EA5F212CC6BB}" destId="{B89FFE69-365C-F04B-9134-0700B3731EE0}" srcOrd="0" destOrd="0" presId="urn:microsoft.com/office/officeart/2005/8/layout/hierarchy5"/>
    <dgm:cxn modelId="{1960A739-E8FC-BE4F-BCC7-B9B542AF869F}" type="presParOf" srcId="{B673C3B4-C29B-5840-801F-EA5F212CC6BB}" destId="{6C2C31E8-AAC9-2145-A213-99E925D5DE33}" srcOrd="1" destOrd="0" presId="urn:microsoft.com/office/officeart/2005/8/layout/hierarchy5"/>
    <dgm:cxn modelId="{6BE20A09-5DA1-5445-8AED-E7B1987E511B}" type="presParOf" srcId="{28DA330B-75D7-C94B-A29B-55486B9CECDA}" destId="{13C68174-3A81-4E4E-A0C4-6FA93E1BDA15}" srcOrd="3" destOrd="0" presId="urn:microsoft.com/office/officeart/2005/8/layout/hierarchy5"/>
    <dgm:cxn modelId="{2C86801B-7B55-FB4B-9FDA-0C22D9107CDB}" type="presParOf" srcId="{13C68174-3A81-4E4E-A0C4-6FA93E1BDA15}" destId="{45EBA1EB-77CB-384D-9642-16C92071526E}" srcOrd="0" destOrd="0" presId="urn:microsoft.com/office/officeart/2005/8/layout/hierarchy5"/>
    <dgm:cxn modelId="{26CB5AD9-D67C-4D49-81B7-DBB574B0E9E7}" type="presParOf" srcId="{28DA330B-75D7-C94B-A29B-55486B9CECDA}" destId="{8CBA9063-B9A6-8E40-A3BF-20916C31ED82}" srcOrd="4" destOrd="0" presId="urn:microsoft.com/office/officeart/2005/8/layout/hierarchy5"/>
    <dgm:cxn modelId="{65C98C1F-F2A9-8142-B93C-F91233A26E4F}" type="presParOf" srcId="{8CBA9063-B9A6-8E40-A3BF-20916C31ED82}" destId="{552248E3-14D7-C343-BFE1-157BCEF7E1AB}" srcOrd="0" destOrd="0" presId="urn:microsoft.com/office/officeart/2005/8/layout/hierarchy5"/>
    <dgm:cxn modelId="{789DDF91-9EEE-2741-8EC7-A65F73C1596B}" type="presParOf" srcId="{8CBA9063-B9A6-8E40-A3BF-20916C31ED82}" destId="{B31E4AE1-3FF7-164B-B479-BDE19D36FB55}" srcOrd="1" destOrd="0" presId="urn:microsoft.com/office/officeart/2005/8/layout/hierarchy5"/>
    <dgm:cxn modelId="{3C44D99E-0FAE-9146-B073-105D87931D78}" type="presParOf" srcId="{28DA330B-75D7-C94B-A29B-55486B9CECDA}" destId="{2C0DDB92-699C-3E4E-91FE-11B905E465E1}" srcOrd="5" destOrd="0" presId="urn:microsoft.com/office/officeart/2005/8/layout/hierarchy5"/>
    <dgm:cxn modelId="{2BC6FD94-5B0A-8248-A408-1E6648563896}" type="presParOf" srcId="{2C0DDB92-699C-3E4E-91FE-11B905E465E1}" destId="{C38FF35E-C2FD-0B4C-9C6B-C5D8A8ABF902}" srcOrd="0" destOrd="0" presId="urn:microsoft.com/office/officeart/2005/8/layout/hierarchy5"/>
    <dgm:cxn modelId="{3BBBE221-0C6A-4244-ADD6-FF15E0E9F89A}" type="presParOf" srcId="{28DA330B-75D7-C94B-A29B-55486B9CECDA}" destId="{EFA73D98-18ED-B041-ABFA-4DB68E581D0E}" srcOrd="6" destOrd="0" presId="urn:microsoft.com/office/officeart/2005/8/layout/hierarchy5"/>
    <dgm:cxn modelId="{33F1995C-51E6-EA4F-A98B-6CA79B782387}" type="presParOf" srcId="{EFA73D98-18ED-B041-ABFA-4DB68E581D0E}" destId="{0A7CD7AC-BF8E-CD4A-99AC-F30346FAE3DB}" srcOrd="0" destOrd="0" presId="urn:microsoft.com/office/officeart/2005/8/layout/hierarchy5"/>
    <dgm:cxn modelId="{F76F8873-A005-E846-9624-7061812297E0}" type="presParOf" srcId="{EFA73D98-18ED-B041-ABFA-4DB68E581D0E}" destId="{F75566DC-4204-BC45-B3D9-69DD076679D7}" srcOrd="1" destOrd="0" presId="urn:microsoft.com/office/officeart/2005/8/layout/hierarchy5"/>
    <dgm:cxn modelId="{4878DCF8-D579-9F43-B76F-253BAD3A228F}" type="presParOf" srcId="{28DA330B-75D7-C94B-A29B-55486B9CECDA}" destId="{A0898CB6-FB86-644D-9669-51D71F6FAA48}" srcOrd="7" destOrd="0" presId="urn:microsoft.com/office/officeart/2005/8/layout/hierarchy5"/>
    <dgm:cxn modelId="{EF2B8552-D698-3B4D-877A-A37257E27A45}" type="presParOf" srcId="{A0898CB6-FB86-644D-9669-51D71F6FAA48}" destId="{70440B11-BEC6-5D4B-BA97-A6FD9D2F22DA}" srcOrd="0" destOrd="0" presId="urn:microsoft.com/office/officeart/2005/8/layout/hierarchy5"/>
    <dgm:cxn modelId="{D8643BBD-F1AB-0D41-8C91-69E631080AA9}" type="presParOf" srcId="{28DA330B-75D7-C94B-A29B-55486B9CECDA}" destId="{45C6E127-D2C3-234F-AD6F-1E43613E701A}" srcOrd="8" destOrd="0" presId="urn:microsoft.com/office/officeart/2005/8/layout/hierarchy5"/>
    <dgm:cxn modelId="{B95EFD5D-3B17-8149-A3CE-E3E6A5864DE2}" type="presParOf" srcId="{45C6E127-D2C3-234F-AD6F-1E43613E701A}" destId="{1959E0A1-747F-5843-9441-BE7936200552}" srcOrd="0" destOrd="0" presId="urn:microsoft.com/office/officeart/2005/8/layout/hierarchy5"/>
    <dgm:cxn modelId="{D9A8822C-B9C3-064F-B84B-7A69381052D8}" type="presParOf" srcId="{45C6E127-D2C3-234F-AD6F-1E43613E701A}" destId="{D2D02E9A-CF10-8E49-9B03-62E3DF9CAADB}" srcOrd="1" destOrd="0" presId="urn:microsoft.com/office/officeart/2005/8/layout/hierarchy5"/>
  </dgm:cxnLst>
  <dgm:bg/>
  <dgm:whole/>
</dgm:dataModel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orgChart1">
  <dgm:title val=""/>
  <dgm:desc val=""/>
  <dgm:catLst>
    <dgm:cat type="hierarchy" pri="1000"/>
    <dgm:cat type="convert" pri="6000"/>
  </dgm:catLst>
  <dgm:sampData>
    <dgm:dataModel>
      <dgm:ptLst>
        <dgm:pt modelId="0" type="doc"/>
        <dgm:pt modelId="1">
          <dgm:prSet phldr="1"/>
        </dgm:pt>
        <dgm:pt modelId="2" type="asst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5" srcId="0" destId="1" srcOrd="0" destOrd="0"/>
        <dgm:cxn modelId="6" srcId="1" destId="2" srcOrd="0" destOrd="0"/>
        <dgm:cxn modelId="7" srcId="1" destId="3" srcOrd="1" destOrd="0"/>
        <dgm:cxn modelId="8" srcId="1" destId="4" srcOrd="2" destOrd="0"/>
        <dgm:cxn modelId="9" srcId="1" destId="5" srcOrd="3" destOrd="0"/>
      </dgm:cxnLst>
      <dgm:bg/>
      <dgm:whole/>
    </dgm:dataModel>
  </dgm:sampData>
  <dgm:styleData>
    <dgm:dataModel>
      <dgm:ptLst>
        <dgm:pt modelId="0" type="doc"/>
        <dgm:pt modelId="1"/>
        <dgm:pt modelId="12"/>
        <dgm:pt modelId="13"/>
      </dgm:ptLst>
      <dgm:cxnLst>
        <dgm:cxn modelId="2" srcId="0" destId="1" srcOrd="0" destOrd="0"/>
        <dgm:cxn modelId="16" srcId="1" destId="12" srcOrd="1" destOrd="0"/>
        <dgm:cxn modelId="17" srcId="1" destId="13" srcOrd="2" destOrd="0"/>
      </dgm:cxnLst>
      <dgm:bg/>
      <dgm:whole/>
    </dgm:dataModel>
  </dgm:styleData>
  <dgm:clrData>
    <dgm:dataModel>
      <dgm:ptLst>
        <dgm:pt modelId="0" type="doc"/>
        <dgm:pt modelId="1"/>
        <dgm:pt modelId="11" type="asst"/>
        <dgm:pt modelId="12"/>
        <dgm:pt modelId="13"/>
        <dgm:pt modelId="14"/>
      </dgm:ptLst>
      <dgm:cxnLst>
        <dgm:cxn modelId="2" srcId="0" destId="1" srcOrd="0" destOrd="0"/>
        <dgm:cxn modelId="15" srcId="1" destId="11" srcOrd="0" destOrd="0"/>
        <dgm:cxn modelId="16" srcId="1" destId="12" srcOrd="1" destOrd="0"/>
        <dgm:cxn modelId="17" srcId="1" destId="13" srcOrd="2" destOrd="0"/>
        <dgm:cxn modelId="18" srcId="1" destId="14" srcOrd="2" destOrd="0"/>
      </dgm:cxnLst>
      <dgm:bg/>
      <dgm:whole/>
    </dgm:dataModel>
  </dgm:clrData>
  <dgm:layoutNode name="hierChild1">
    <dgm:varLst>
      <dgm:orgChart val="1"/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w" for="des" forName="rootComposite1" refType="w" fact="10"/>
      <dgm:constr type="h" for="des" forName="rootComposite1" refType="w" refFor="des" refForName="rootComposite1" fact="0.5"/>
      <dgm:constr type="w" for="des" forName="rootComposite" refType="w" fact="10"/>
      <dgm:constr type="h" for="des" forName="rootComposite" refType="w" refFor="des" refForName="rootComposite1" fact="0.5"/>
      <dgm:constr type="w" for="des" forName="rootComposite3" refType="w" fact="10"/>
      <dgm:constr type="h" for="des" forName="rootComposite3" refType="w" refFor="des" refForName="rootComposite1" fact="0.5"/>
      <dgm:constr type="primFontSz" for="des" ptType="node" op="equ"/>
      <dgm:constr type="sp" for="des" op="equ"/>
      <dgm:constr type="sp" for="des" forName="hierRoot1" refType="w" refFor="des" refForName="rootComposite1" fact="0.21"/>
      <dgm:constr type="sp" for="des" forName="hierRoot2" refType="sp" refFor="des" refForName="hierRoot1"/>
      <dgm:constr type="sp" for="des" forName="hierRoot3" refType="sp" refFor="des" refForName="hierRoot1"/>
      <dgm:constr type="sibSp" refType="w" refFor="des" refForName="rootComposite1" fact="0.21"/>
      <dgm:constr type="sibSp" for="des" forName="hierChild2" refType="sibSp"/>
      <dgm:constr type="sibSp" for="des" forName="hierChild3" refType="sibSp"/>
      <dgm:constr type="sibSp" for="des" forName="hierChild4" refType="sibSp"/>
      <dgm:constr type="sibSp" for="des" forName="hierChild5" refType="sibSp"/>
      <dgm:constr type="sibSp" for="des" forName="hierChild6" refType="sibSp"/>
      <dgm:constr type="sibSp" for="des" forName="hierChild7" refType="sibSp"/>
      <dgm:constr type="secSibSp" refType="w" refFor="des" refForName="rootComposite1" fact="0.21"/>
      <dgm:constr type="secSibSp" for="des" forName="hierChild2" refType="secSibSp"/>
      <dgm:constr type="secSibSp" for="des" forName="hierChild3" refType="secSibSp"/>
      <dgm:constr type="secSibSp" for="des" forName="hierChild4" refType="secSibSp"/>
      <dgm:constr type="secSibSp" for="des" forName="hierChild5" refType="secSibSp"/>
      <dgm:constr type="secSibSp" for="des" forName="hierChild6" refType="secSibSp"/>
      <dgm:constr type="secSibSp" for="des" forName="hierChild7" refType="secSibSp"/>
    </dgm:constrLst>
    <dgm:ruleLst/>
    <dgm:forEach name="Name3" axis="ch">
      <dgm:forEach name="Name4" axis="self" ptType="node">
        <dgm:layoutNode name="hierRoot1">
          <dgm:varLst>
            <dgm:hierBranch val="init"/>
          </dgm:varLst>
          <dgm:choose name="Name5">
            <dgm:if name="Name6" func="var" arg="hierBranch" op="equ" val="l">
              <dgm:choose name="Name7">
                <dgm:if name="Name8" axis="ch" ptType="asst" func="cnt" op="gte" val="1">
                  <dgm:alg type="hierRoot">
                    <dgm:param type="hierAlign" val="tR"/>
                  </dgm:alg>
                  <dgm:constrLst>
                    <dgm:constr type="alignOff" val="0.65"/>
                  </dgm:constrLst>
                </dgm:if>
                <dgm:else name="Name9">
                  <dgm:alg type="hierRoot">
                    <dgm:param type="hierAlign" val="tR"/>
                  </dgm:alg>
                  <dgm:constrLst>
                    <dgm:constr type="alignOff" val="0.25"/>
                  </dgm:constrLst>
                </dgm:else>
              </dgm:choose>
            </dgm:if>
            <dgm:if name="Name10" func="var" arg="hierBranch" op="equ" val="r">
              <dgm:choose name="Name11">
                <dgm:if name="Name12" axis="ch" ptType="asst" func="cnt" op="gte" val="1">
                  <dgm:alg type="hierRoot">
                    <dgm:param type="hierAlign" val="tL"/>
                  </dgm:alg>
                  <dgm:constrLst>
                    <dgm:constr type="alignOff" val="0.65"/>
                  </dgm:constrLst>
                </dgm:if>
                <dgm:else name="Name13">
                  <dgm:alg type="hierRoot">
                    <dgm:param type="hierAlign" val="tL"/>
                  </dgm:alg>
                  <dgm:constrLst>
                    <dgm:constr type="alignOff" val="0.25"/>
                  </dgm:constrLst>
                </dgm:else>
              </dgm:choose>
            </dgm:if>
            <dgm:if name="Name14" func="var" arg="hierBranch" op="equ" val="hang">
              <dgm:alg type="hierRoot"/>
              <dgm:constrLst>
                <dgm:constr type="alignOff" val="0.65"/>
              </dgm:constrLst>
            </dgm:if>
            <dgm:else name="Name15">
              <dgm:alg type="hierRoot"/>
              <dgm:constrLst>
                <dgm:constr type="alignOff"/>
                <dgm:constr type="bendDist" for="des" ptType="parTrans" refType="sp" fact="0.5"/>
              </dgm:constrLst>
            </dgm:else>
          </dgm:choose>
          <dgm:shape xmlns:r="http://schemas.openxmlformats.org/officeDocument/2006/relationships" r:blip="">
            <dgm:adjLst/>
          </dgm:shape>
          <dgm:presOf/>
          <dgm:ruleLst/>
          <dgm:layoutNode name="rootComposite1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16">
              <dgm:if name="Name17" func="var" arg="hierBranch" op="equ" val="init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8" func="var" arg="hierBranch" op="equ" val="l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if name="Name19" func="var" arg="hierBranch" op="equ" val="r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l" for="ch" forName="rootConnector1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if>
              <dgm:else name="Name20">
                <dgm:constrLst>
                  <dgm:constr type="l" for="ch" forName="rootText1"/>
                  <dgm:constr type="t" for="ch" forName="rootText1"/>
                  <dgm:constr type="w" for="ch" forName="rootText1" refType="w"/>
                  <dgm:constr type="h" for="ch" forName="rootText1" refType="h"/>
                  <dgm:constr type="r" for="ch" forName="rootConnector1" refType="w"/>
                  <dgm:constr type="t" for="ch" forName="rootConnector1"/>
                  <dgm:constr type="w" for="ch" forName="rootConnector1" refType="w" refFor="ch" refForName="rootText1" fact="0.2"/>
                  <dgm:constr type="h" for="ch" forName="rootConnector1" refType="h" refFor="ch" refForName="rootText1"/>
                </dgm:constrLst>
              </dgm:else>
            </dgm:choose>
            <dgm:ruleLst/>
            <dgm:layoutNode name="rootText1" styleLbl="node0">
              <dgm:varLst>
                <dgm:chPref val="3"/>
              </dgm:varLst>
              <dgm:alg type="tx"/>
              <dgm:shape xmlns:r="http://schemas.openxmlformats.org/officeDocument/2006/relationships" type="rect" r:blip="">
                <dgm:adjLst/>
              </dgm:shape>
              <dgm:presOf axis="self" ptType="node" cnt="1"/>
              <dgm:constrLst>
                <dgm:constr type="primFontSz" val="65"/>
                <dgm:constr type="lMarg" refType="primFontSz" fact="0.05"/>
                <dgm:constr type="rMarg" refType="primFontSz" fact="0.05"/>
                <dgm:constr type="tMarg" refType="primFontSz" fact="0.05"/>
                <dgm:constr type="bMarg" refType="primFontSz" fact="0.05"/>
              </dgm:constrLst>
              <dgm:ruleLst>
                <dgm:rule type="primFontSz" val="5" fact="NaN" max="NaN"/>
              </dgm:ruleLst>
            </dgm:layoutNode>
            <dgm:layoutNode name="rootConnector1" moveWith="rootText1">
              <dgm:alg type="sp"/>
              <dgm:shape xmlns:r="http://schemas.openxmlformats.org/officeDocument/2006/relationships" type="rect" r:blip="" hideGeom="1">
                <dgm:adjLst/>
              </dgm:shape>
              <dgm:presOf axis="self" ptType="node" cnt="1"/>
              <dgm:constrLst/>
              <dgm:ruleLst/>
            </dgm:layoutNode>
          </dgm:layoutNode>
          <dgm:layoutNode name="hierChild2">
            <dgm:choose name="Name21">
              <dgm:if name="Name22" func="var" arg="hierBranch" op="equ" val="l">
                <dgm:alg type="hierChild">
                  <dgm:param type="chAlign" val="r"/>
                  <dgm:param type="linDir" val="fromT"/>
                </dgm:alg>
              </dgm:if>
              <dgm:if name="Name23" func="var" arg="hierBranch" op="equ" val="r">
                <dgm:alg type="hierChild">
                  <dgm:param type="chAlign" val="l"/>
                  <dgm:param type="linDir" val="fromT"/>
                </dgm:alg>
              </dgm:if>
              <dgm:if name="Name24" func="var" arg="hierBranch" op="equ" val="hang">
                <dgm:choose name="Name25">
                  <dgm:if name="Name26" func="var" arg="dir" op="equ" val="norm">
                    <dgm:alg type="hierChild">
                      <dgm:param type="chAlign" val="l"/>
                      <dgm:param type="linDir" val="fromL"/>
                      <dgm:param type="secChAlign" val="t"/>
                      <dgm:param type="secLinDir" val="fromT"/>
                    </dgm:alg>
                  </dgm:if>
                  <dgm:else name="Name27">
                    <dgm:alg type="hierChild">
                      <dgm:param type="chAlign" val="l"/>
                      <dgm:param type="linDir" val="fromR"/>
                      <dgm:param type="secChAlign" val="t"/>
                      <dgm:param type="secLinDir" val="fromT"/>
                    </dgm:alg>
                  </dgm:else>
                </dgm:choose>
              </dgm:if>
              <dgm:else name="Name28">
                <dgm:choose name="Name29">
                  <dgm:if name="Name30" func="var" arg="dir" op="equ" val="norm">
                    <dgm:alg type="hierChild"/>
                  </dgm:if>
                  <dgm:else name="Name31">
                    <dgm:alg type="hierChild">
                      <dgm:param type="linDir" val="fromR"/>
                    </dgm:alg>
                  </dgm:else>
                </dgm:choose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a" axis="ch" ptType="nonAsst">
              <dgm:forEach name="Name32" axis="precedSib" ptType="parTrans" st="-1" cnt="1">
                <dgm:choose name="Name33">
                  <dgm:if name="Name34" func="var" arg="hierBranch" op="equ" val="std">
                    <dgm:layoutNode name="Name35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tCtr"/>
                        <dgm:param type="bendPt" val="end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36" func="var" arg="hierBranch" op="equ" val="init">
                    <dgm:layoutNode name="Name37">
                      <dgm:choose name="Name38">
                        <dgm:if name="Name39" axis="self" func="depth" op="lte" val="2">
                          <dgm:alg type="conn">
                            <dgm:param type="connRout" val="bend"/>
                            <dgm:param type="dim" val="1D"/>
                            <dgm:param type="endSty" val="noArr"/>
                            <dgm:param type="begPts" val="bCtr"/>
                            <dgm:param type="endPts" val="tCtr"/>
                            <dgm:param type="bendPt" val="end"/>
                          </dgm:alg>
                        </dgm:if>
                        <dgm:else name="Name40">
                          <dgm:choose name="Name41">
                            <dgm:if name="Name42" axis="par des" func="maxDepth" op="lte" val="1">
                              <dgm:choose name="Name43">
                                <dgm:if name="Name44" axis="par ch" ptType="node asst" func="cnt" op="gte" val="1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</dgm:alg>
                                </dgm:if>
                                <dgm:else name="Name45">
                                  <dgm:alg type="conn">
                                    <dgm:param type="connRout" val="bend"/>
                                    <dgm:param type="dim" val="1D"/>
                                    <dgm:param type="endSty" val="noArr"/>
                                    <dgm:param type="begPts" val="bCtr"/>
                                    <dgm:param type="endPts" val="midL midR"/>
                                    <dgm:param type="srcNode" val="rootConnector"/>
                                  </dgm:alg>
                                </dgm:else>
                              </dgm:choose>
                            </dgm:if>
                            <dgm:else name="Name46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tCtr"/>
                                <dgm:param type="bendPt" val="end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if name="Name47" func="var" arg="hierBranch" op="equ" val="hang">
                    <dgm:layoutNode name="Name48">
                      <dgm:alg type="conn">
                        <dgm:param type="connRout" val="bend"/>
                        <dgm:param type="dim" val="1D"/>
                        <dgm:param type="endSty" val="noArr"/>
                        <dgm:param type="begPts" val="bCtr"/>
                        <dgm:param type="endPts" val="midL midR"/>
                      </dgm:alg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if>
                  <dgm:else name="Name49">
                    <dgm:layoutNode name="Name50">
                      <dgm:choose name="Name51">
                        <dgm:if name="Name52" axis="self" func="depth" op="lte" val="2">
                          <dgm:choose name="Name53">
                            <dgm:if name="Name54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5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1"/>
                              </dgm:alg>
                            </dgm:else>
                          </dgm:choose>
                        </dgm:if>
                        <dgm:else name="Name56">
                          <dgm:choose name="Name57">
                            <dgm:if name="Name58" axis="par ch" ptType="node asst" func="cnt" op="gte" val="1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</dgm:alg>
                            </dgm:if>
                            <dgm:else name="Name59">
                              <dgm:alg type="conn">
                                <dgm:param type="connRout" val="bend"/>
                                <dgm:param type="dim" val="1D"/>
                                <dgm:param type="endSty" val="noArr"/>
                                <dgm:param type="begPts" val="bCtr"/>
                                <dgm:param type="endPts" val="midL midR"/>
                                <dgm:param type="srcNode" val="rootConnector"/>
                              </dgm:alg>
                            </dgm:else>
                          </dgm:choose>
                        </dgm:else>
                      </dgm:choose>
                      <dgm:shape xmlns:r="http://schemas.openxmlformats.org/officeDocument/2006/relationships" type="conn" r:blip="" zOrderOff="-99999">
                        <dgm:adjLst/>
                      </dgm:shape>
                      <dgm:presOf axis="self"/>
                      <dgm:constrLst>
                        <dgm:constr type="begPad"/>
                        <dgm:constr type="endPad"/>
                      </dgm:constrLst>
                      <dgm:ruleLst/>
                    </dgm:layoutNode>
                  </dgm:else>
                </dgm:choose>
              </dgm:forEach>
              <dgm:layoutNode name="hierRoot2">
                <dgm:varLst>
                  <dgm:hierBranch val="init"/>
                </dgm:varLst>
                <dgm:choose name="Name60">
                  <dgm:if name="Name61" func="var" arg="hierBranch" op="equ" val="l">
                    <dgm:choose name="Name62">
                      <dgm:if name="Name63" axis="ch" ptType="asst" func="cnt" op="gte" val="1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4">
                        <dgm:alg type="hierRoot">
                          <dgm:param type="hierAlign" val="tR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5" func="var" arg="hierBranch" op="equ" val="r">
                    <dgm:choose name="Name66">
                      <dgm:if name="Name67" axis="ch" ptType="asst" func="cnt" op="g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68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25"/>
                        </dgm:constrLst>
                      </dgm:else>
                    </dgm:choose>
                  </dgm:if>
                  <dgm:if name="Name69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70" func="var" arg="hierBranch" op="equ" val="init">
                    <dgm:choose name="Name71">
                      <dgm:if name="Name72" axis="des" func="maxDepth" op="lte" val="1">
                        <dgm:choose name="Name73">
                          <dgm:if name="Name74" axis="ch" ptType="asst" func="cnt" op="gte" val="1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65"/>
                            </dgm:constrLst>
                          </dgm:if>
                          <dgm:else name="Name75">
                            <dgm:alg type="hierRoot">
                              <dgm:param type="hierAlign" val="tL"/>
                            </dgm:alg>
                            <dgm:shape xmlns:r="http://schemas.openxmlformats.org/officeDocument/2006/relationships" r:blip="">
                              <dgm:adjLst/>
                            </dgm:shape>
                            <dgm:presOf/>
                            <dgm:constrLst>
                              <dgm:constr type="alignOff" val="0.25"/>
                            </dgm:constrLst>
                          </dgm:else>
                        </dgm:choose>
                      </dgm:if>
                      <dgm:else name="Name76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77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else>
                </dgm:choose>
                <dgm:ruleLst/>
                <dgm:layoutNode name="rootComposite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78">
                    <dgm:if name="Name79" func="var" arg="hierBranch" op="equ" val="init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0" func="var" arg="hierBranch" op="equ" val="l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if name="Name81" func="var" arg="hierBranch" op="equ" val="r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l" for="ch" forName="rootConnector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if>
                    <dgm:else name="Name82">
                      <dgm:constrLst>
                        <dgm:constr type="l" for="ch" forName="rootText"/>
                        <dgm:constr type="t" for="ch" forName="rootText"/>
                        <dgm:constr type="w" for="ch" forName="rootText" refType="w"/>
                        <dgm:constr type="h" for="ch" forName="rootText" refType="h"/>
                        <dgm:constr type="r" for="ch" forName="rootConnector" refType="w"/>
                        <dgm:constr type="t" for="ch" forName="rootConnector"/>
                        <dgm:constr type="w" for="ch" forName="rootConnector" refType="w" refFor="ch" refForName="rootText" fact="0.2"/>
                        <dgm:constr type="h" for="ch" forName="rootConnector" refType="h" refFor="ch" refForName="rootText"/>
                      </dgm:constrLst>
                    </dgm:else>
                  </dgm:choose>
                  <dgm:ruleLst/>
                  <dgm:layoutNode name="rootText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" moveWith="rootText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4">
                  <dgm:choose name="Name83">
                    <dgm:if name="Name84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85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86" func="var" arg="hierBranch" op="equ" val="hang">
                      <dgm:choose name="Name87">
                        <dgm:if name="Name88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89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90" func="var" arg="hierBranch" op="equ" val="std">
                      <dgm:choose name="Name91">
                        <dgm:if name="Name92" func="var" arg="dir" op="equ" val="norm">
                          <dgm:alg type="hierChild"/>
                        </dgm:if>
                        <dgm:else name="Name93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94" func="var" arg="hierBranch" op="equ" val="init">
                      <dgm:choose name="Name95">
                        <dgm:if name="Name96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97">
                          <dgm:choose name="Name98">
                            <dgm:if name="Name99" func="var" arg="dir" op="equ" val="norm">
                              <dgm:alg type="hierChild"/>
                            </dgm:if>
                            <dgm:else name="Name100">
                              <dgm:alg type="hierChild">
                                <dgm:param type="linDir" val="fromR"/>
                              </dgm:alg>
                            </dgm:else>
                          </dgm:choose>
                        </dgm:else>
                      </dgm:choose>
                    </dgm:if>
                    <dgm:else name="Name101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2" ref="rep2a"/>
                </dgm:layoutNode>
                <dgm:layoutNode name="hierChild5">
                  <dgm:choose name="Name103">
                    <dgm:if name="Name104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05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06" ref="rep2b"/>
                </dgm:layoutNode>
              </dgm:layoutNode>
            </dgm:forEach>
          </dgm:layoutNode>
          <dgm:layoutNode name="hierChild3">
            <dgm:choose name="Name107">
              <dgm:if name="Name108" func="var" arg="dir" op="equ" val="norm">
                <dgm:alg type="hierChild">
                  <dgm:param type="chAlign" val="l"/>
                  <dgm:param type="linDir" val="fromL"/>
                  <dgm:param type="secChAlign" val="t"/>
                  <dgm:param type="secLinDir" val="fromT"/>
                </dgm:alg>
              </dgm:if>
              <dgm:else name="Name109">
                <dgm:alg type="hierChild">
                  <dgm:param type="chAlign" val="l"/>
                  <dgm:param type="linDir" val="fromR"/>
                  <dgm:param type="secChAlign" val="t"/>
                  <dgm:param type="secLinDir" val="fromT"/>
                </dgm:alg>
              </dgm:else>
            </dgm:choose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rep2b" axis="ch" ptType="asst">
              <dgm:forEach name="Name110" axis="precedSib" ptType="parTrans" st="-1" cnt="1">
                <dgm:layoutNode name="Name111">
                  <dgm:alg type="conn">
                    <dgm:param type="connRout" val="bend"/>
                    <dgm:param type="dim" val="1D"/>
                    <dgm:param type="endSty" val="noArr"/>
                    <dgm:param type="begPts" val="bCtr"/>
                    <dgm:param type="endPts" val="midL midR"/>
                  </dgm:alg>
                  <dgm:shape xmlns:r="http://schemas.openxmlformats.org/officeDocument/2006/relationships" type="conn" r:blip="" zOrderOff="-99999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layoutNode name="hierRoot3">
                <dgm:varLst>
                  <dgm:hierBranch val="init"/>
                </dgm:varLst>
                <dgm:choose name="Name112">
                  <dgm:if name="Name113" func="var" arg="hierBranch" op="equ" val="l">
                    <dgm:alg type="hierRoot">
                      <dgm:param type="hierAlign" val="tR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4" func="var" arg="hierBranch" op="equ" val="r">
                    <dgm:alg type="hierRoot">
                      <dgm:param type="hierAlign" val="tL"/>
                    </dgm:alg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5" func="var" arg="hierBranch" op="equ" val="hang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 val="0.65"/>
                    </dgm:constrLst>
                  </dgm:if>
                  <dgm:if name="Name116" func="var" arg="hierBranch" op="equ" val="std">
                    <dgm:alg type="hierRoot"/>
                    <dgm:shape xmlns:r="http://schemas.openxmlformats.org/officeDocument/2006/relationships" r:blip="">
                      <dgm:adjLst/>
                    </dgm:shape>
                    <dgm:presOf/>
                    <dgm:constrLst>
                      <dgm:constr type="alignOff"/>
                      <dgm:constr type="bendDist" for="des" ptType="parTrans" refType="sp" fact="0.5"/>
                    </dgm:constrLst>
                  </dgm:if>
                  <dgm:if name="Name117" func="var" arg="hierBranch" op="equ" val="init">
                    <dgm:choose name="Name118">
                      <dgm:if name="Name119" axis="des" func="maxDepth" op="lte" val="1">
                        <dgm:alg type="hierRoot">
                          <dgm:param type="hierAlign" val="tL"/>
                        </dgm:alg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 val="0.65"/>
                        </dgm:constrLst>
                      </dgm:if>
                      <dgm:else name="Name120">
                        <dgm:alg type="hierRoot"/>
                        <dgm:shape xmlns:r="http://schemas.openxmlformats.org/officeDocument/2006/relationships" r:blip="">
                          <dgm:adjLst/>
                        </dgm:shape>
                        <dgm:presOf/>
                        <dgm:constrLst>
                          <dgm:constr type="alignOff"/>
                          <dgm:constr type="bendDist" for="des" ptType="parTrans" refType="sp" fact="0.5"/>
                        </dgm:constrLst>
                      </dgm:else>
                    </dgm:choose>
                  </dgm:if>
                  <dgm:else name="Name121"/>
                </dgm:choose>
                <dgm:ruleLst/>
                <dgm:layoutNode name="rootComposite3">
                  <dgm:alg type="composite"/>
                  <dgm:shape xmlns:r="http://schemas.openxmlformats.org/officeDocument/2006/relationships" r:blip="">
                    <dgm:adjLst/>
                  </dgm:shape>
                  <dgm:presOf axis="self" ptType="node" cnt="1"/>
                  <dgm:choose name="Name122">
                    <dgm:if name="Name123" func="var" arg="hierBranch" op="equ" val="init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4" func="var" arg="hierBranch" op="equ" val="l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if name="Name125" func="var" arg="hierBranch" op="equ" val="r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l" for="ch" forName="rootConnector3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if>
                    <dgm:else name="Name126">
                      <dgm:constrLst>
                        <dgm:constr type="l" for="ch" forName="rootText3"/>
                        <dgm:constr type="t" for="ch" forName="rootText3"/>
                        <dgm:constr type="w" for="ch" forName="rootText3" refType="w"/>
                        <dgm:constr type="h" for="ch" forName="rootText3" refType="h"/>
                        <dgm:constr type="r" for="ch" forName="rootConnector3" refType="w"/>
                        <dgm:constr type="t" for="ch" forName="rootConnector3"/>
                        <dgm:constr type="w" for="ch" forName="rootConnector3" refType="w" refFor="ch" refForName="rootText3" fact="0.2"/>
                        <dgm:constr type="h" for="ch" forName="rootConnector3" refType="h" refFor="ch" refForName="rootText3"/>
                      </dgm:constrLst>
                    </dgm:else>
                  </dgm:choose>
                  <dgm:ruleLst/>
                  <dgm:layoutNode name="rootText3">
                    <dgm:varLst>
                      <dgm:chPref val="3"/>
                    </dgm:varLst>
                    <dgm:alg type="tx"/>
                    <dgm:shape xmlns:r="http://schemas.openxmlformats.org/officeDocument/2006/relationships" type="rect" r:blip="">
                      <dgm:adjLst/>
                    </dgm:shape>
                    <dgm:presOf axis="self" ptType="node" cnt="1"/>
                    <dgm:constrLst>
                      <dgm:constr type="primFontSz" val="65"/>
                      <dgm:constr type="lMarg" refType="primFontSz" fact="0.05"/>
                      <dgm:constr type="rMarg" refType="primFontSz" fact="0.05"/>
                      <dgm:constr type="tMarg" refType="primFontSz" fact="0.05"/>
                      <dgm:constr type="bMarg" refType="primFontSz" fact="0.05"/>
                    </dgm:constrLst>
                    <dgm:ruleLst>
                      <dgm:rule type="primFontSz" val="5" fact="NaN" max="NaN"/>
                    </dgm:ruleLst>
                  </dgm:layoutNode>
                  <dgm:layoutNode name="rootConnector3" moveWith="rootText1">
                    <dgm:alg type="sp"/>
                    <dgm:shape xmlns:r="http://schemas.openxmlformats.org/officeDocument/2006/relationships" type="rect" r:blip="" hideGeom="1">
                      <dgm:adjLst/>
                    </dgm:shape>
                    <dgm:presOf axis="self" ptType="node" cnt="1"/>
                    <dgm:constrLst/>
                    <dgm:ruleLst/>
                  </dgm:layoutNode>
                </dgm:layoutNode>
                <dgm:layoutNode name="hierChild6">
                  <dgm:choose name="Name127">
                    <dgm:if name="Name128" func="var" arg="hierBranch" op="equ" val="l">
                      <dgm:alg type="hierChild">
                        <dgm:param type="chAlign" val="r"/>
                        <dgm:param type="linDir" val="fromT"/>
                      </dgm:alg>
                    </dgm:if>
                    <dgm:if name="Name129" func="var" arg="hierBranch" op="equ" val="r">
                      <dgm:alg type="hierChild">
                        <dgm:param type="chAlign" val="l"/>
                        <dgm:param type="linDir" val="fromT"/>
                      </dgm:alg>
                    </dgm:if>
                    <dgm:if name="Name130" func="var" arg="hierBranch" op="equ" val="hang">
                      <dgm:choose name="Name131">
                        <dgm:if name="Name132" func="var" arg="dir" op="equ" val="norm">
                          <dgm:alg type="hierChild">
                            <dgm:param type="chAlign" val="l"/>
                            <dgm:param type="linDir" val="fromL"/>
                            <dgm:param type="secChAlign" val="t"/>
                            <dgm:param type="secLinDir" val="fromT"/>
                          </dgm:alg>
                        </dgm:if>
                        <dgm:else name="Name133">
                          <dgm:alg type="hierChild">
                            <dgm:param type="chAlign" val="l"/>
                            <dgm:param type="linDir" val="fromR"/>
                            <dgm:param type="secChAlign" val="t"/>
                            <dgm:param type="secLinDir" val="fromT"/>
                          </dgm:alg>
                        </dgm:else>
                      </dgm:choose>
                    </dgm:if>
                    <dgm:if name="Name134" func="var" arg="hierBranch" op="equ" val="std">
                      <dgm:choose name="Name135">
                        <dgm:if name="Name136" func="var" arg="dir" op="equ" val="norm">
                          <dgm:alg type="hierChild"/>
                        </dgm:if>
                        <dgm:else name="Name137">
                          <dgm:alg type="hierChild">
                            <dgm:param type="linDir" val="fromR"/>
                          </dgm:alg>
                        </dgm:else>
                      </dgm:choose>
                    </dgm:if>
                    <dgm:if name="Name138" func="var" arg="hierBranch" op="equ" val="init">
                      <dgm:choose name="Name139">
                        <dgm:if name="Name140" axis="des" func="maxDepth" op="lte" val="1">
                          <dgm:alg type="hierChild">
                            <dgm:param type="chAlign" val="l"/>
                            <dgm:param type="linDir" val="fromT"/>
                          </dgm:alg>
                        </dgm:if>
                        <dgm:else name="Name141">
                          <dgm:alg type="hierChild"/>
                        </dgm:else>
                      </dgm:choose>
                    </dgm:if>
                    <dgm:else name="Name142"/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3" ref="rep2a"/>
                </dgm:layoutNode>
                <dgm:layoutNode name="hierChild7">
                  <dgm:choose name="Name144">
                    <dgm:if name="Name145" func="var" arg="dir" op="equ" val="norm">
                      <dgm:alg type="hierChild">
                        <dgm:param type="chAlign" val="l"/>
                        <dgm:param type="linDir" val="fromL"/>
                        <dgm:param type="secChAlign" val="t"/>
                        <dgm:param type="secLinDir" val="fromT"/>
                      </dgm:alg>
                    </dgm:if>
                    <dgm:else name="Name146">
                      <dgm:alg type="hierChild">
                        <dgm:param type="chAlign" val="l"/>
                        <dgm:param type="linDir" val="fromR"/>
                        <dgm:param type="secChAlign" val="t"/>
                        <dgm:param type="secLinDir" val="fromT"/>
                      </dgm:alg>
                    </dgm:else>
                  </dgm:choose>
                  <dgm:shape xmlns:r="http://schemas.openxmlformats.org/officeDocument/2006/relationships" r:blip="">
                    <dgm:adjLst/>
                  </dgm:shape>
                  <dgm:presOf/>
                  <dgm:constrLst/>
                  <dgm:ruleLst/>
                  <dgm:forEach name="Name147" ref="rep2b"/>
                </dgm:layoutNode>
              </dgm:layoutNode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hierarchy5">
  <dgm:title val=""/>
  <dgm:desc val=""/>
  <dgm:catLst>
    <dgm:cat type="hierarchy" pri="6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  <dgm:pt modelId="3">
          <dgm:prSet phldr="1"/>
        </dgm:pt>
        <dgm:pt modelId="31">
          <dgm:prSet phldr="1"/>
        </dgm:pt>
        <dgm:pt modelId="4">
          <dgm:prSet phldr="1"/>
        </dgm:pt>
        <dgm:pt modelId="5">
          <dgm:prSet phldr="1"/>
        </dgm:pt>
        <dgm:pt modelId="6">
          <dgm:prSet phldr="1"/>
        </dgm:pt>
      </dgm:ptLst>
      <dgm:cxnLst>
        <dgm:cxn modelId="7" srcId="0" destId="1" srcOrd="0" destOrd="0"/>
        <dgm:cxn modelId="8" srcId="1" destId="2" srcOrd="0" destOrd="0"/>
        <dgm:cxn modelId="9" srcId="1" destId="3" srcOrd="1" destOrd="0"/>
        <dgm:cxn modelId="23" srcId="2" destId="21" srcOrd="0" destOrd="0"/>
        <dgm:cxn modelId="24" srcId="2" destId="22" srcOrd="1" destOrd="0"/>
        <dgm:cxn modelId="33" srcId="3" destId="31" srcOrd="0" destOrd="0"/>
        <dgm:cxn modelId="10" srcId="0" destId="4" srcOrd="1" destOrd="0"/>
        <dgm:cxn modelId="11" srcId="0" destId="5" srcOrd="2" destOrd="0"/>
        <dgm:cxn modelId="12" srcId="0" destId="6" srcOrd="3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12"/>
        <dgm:pt modelId="2"/>
        <dgm:pt modelId="3"/>
      </dgm:ptLst>
      <dgm:cxnLst>
        <dgm:cxn modelId="4" srcId="0" destId="1" srcOrd="0" destOrd="0"/>
        <dgm:cxn modelId="13" srcId="1" destId="11" srcOrd="0" destOrd="0"/>
        <dgm:cxn modelId="14" srcId="1" destId="12" srcOrd="1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21"/>
        <dgm:pt modelId="211"/>
        <dgm:pt modelId="3"/>
        <dgm:pt modelId="31"/>
        <dgm:pt modelId="311"/>
        <dgm:pt modelId="4"/>
        <dgm:pt modelId="5"/>
        <dgm:pt modelId="6"/>
        <dgm:pt modelId="7"/>
      </dgm:ptLst>
      <dgm:cxnLst>
        <dgm:cxn modelId="8" srcId="0" destId="1" srcOrd="0" destOrd="0"/>
        <dgm:cxn modelId="9" srcId="1" destId="2" srcOrd="0" destOrd="0"/>
        <dgm:cxn modelId="10" srcId="1" destId="3" srcOrd="1" destOrd="0"/>
        <dgm:cxn modelId="23" srcId="2" destId="21" srcOrd="0" destOrd="0"/>
        <dgm:cxn modelId="24" srcId="21" destId="211" srcOrd="0" destOrd="0"/>
        <dgm:cxn modelId="33" srcId="3" destId="31" srcOrd="0" destOrd="0"/>
        <dgm:cxn modelId="34" srcId="31" destId="311" srcOrd="0" destOrd="0"/>
        <dgm:cxn modelId="11" srcId="0" destId="4" srcOrd="1" destOrd="0"/>
        <dgm:cxn modelId="12" srcId="0" destId="5" srcOrd="2" destOrd="0"/>
        <dgm:cxn modelId="13" srcId="0" destId="6" srcOrd="3" destOrd="0"/>
        <dgm:cxn modelId="14" srcId="0" destId="7" srcOrd="4" destOrd="0"/>
      </dgm:cxnLst>
      <dgm:bg/>
      <dgm:whole/>
    </dgm:dataModel>
  </dgm:clrData>
  <dgm:layoutNode name="mainComposite">
    <dgm:varLst>
      <dgm:chPref val="1"/>
      <dgm:dir/>
      <dgm:animOne val="branch"/>
      <dgm:animLvl val="lvl"/>
      <dgm:resizeHandles val="exact"/>
    </dgm:varLst>
    <dgm:alg type="composite"/>
    <dgm:presOf/>
    <dgm:shape xmlns:r="http://schemas.openxmlformats.org/officeDocument/2006/relationships" r:blip="">
      <dgm:adjLst/>
    </dgm:shape>
    <dgm:choose name="Name0">
      <dgm:if name="Name1" axis="ch" ptType="node" func="cnt" op="gte" val="2">
        <dgm:choose name="Name2">
          <dgm:if name="Name3" func="var" arg="dir" op="equ" val="norm">
            <dgm:constrLst>
              <dgm:constr type="l" for="ch" forName="hierFlow"/>
              <dgm:constr type="t" for="ch" forName="hierFlow" refType="h" fact="0.3"/>
              <dgm:constr type="r" for="ch" forName="hierFlow" refType="w" fact="0.98"/>
              <dgm:constr type="b" for="ch" forName="hierFlow" refType="h" fact="0.96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h" for="des" forName="level1Shape" refType="h"/>
              <dgm:constr type="w" for="des" forName="level1Shape" refType="h" refFor="des" refForName="level1Shape" fact="2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w" refFor="des" refForName="level1Shape" op="equ" fact="0.4"/>
              <dgm:constr type="sibSp" for="des" forName="hierChild1" refType="h" refFor="des" refForName="level1Shape" op="equ" fact="0.15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w" refFor="des" refForName="level1Shape" op="equ"/>
              <dgm:constr type="userB" for="des" refType="sp" refFor="des" op="equ"/>
              <dgm:constr type="w" for="des" forName="firstBuf" refType="w" refFor="des" refForName="level1Shape" fact="0.1"/>
            </dgm:constrLst>
          </dgm:if>
          <dgm:else name="Name4">
            <dgm:constrLst>
              <dgm:constr type="l" for="ch" forName="hierFlow" refType="w" fact="0.02"/>
              <dgm:constr type="t" for="ch" forName="hierFlow" refType="h" fact="0.3"/>
              <dgm:constr type="r" for="ch" forName="hierFlow" refType="w"/>
              <dgm:constr type="b" for="ch" forName="hierFlow" refType="h" fact="0.96"/>
              <dgm:constr type="l" for="ch" forName="bgShapesFlow"/>
              <dgm:constr type="t" for="ch" forName="bgShapesFlow"/>
              <dgm:constr type="r" for="ch" forName="bgShapesFlow" refType="w"/>
              <dgm:constr type="b" for="ch" forName="bgShapesFlow" refType="h"/>
              <dgm:constr type="h" for="des" forName="level1Shape" refType="h"/>
              <dgm:constr type="w" for="des" forName="level1Shape" refType="h" refFor="des" refForName="level1Shape" fact="2"/>
              <dgm:constr type="w" for="des" forName="level2Shape" refType="w" refFor="des" refForName="level1Shape" op="equ"/>
              <dgm:constr type="h" for="des" forName="level2Shape" refType="h" refFor="des" refForName="level1Shape" op="equ"/>
              <dgm:constr type="sp" for="des" refType="w" refFor="des" refForName="level1Shape" op="equ" fact="0.4"/>
              <dgm:constr type="sibSp" for="des" forName="hierChild1" refType="h" refFor="des" refForName="level1Shape" op="equ" fact="0.15"/>
              <dgm:constr type="sibSp" for="des" forName="hierChild2" refType="sibSp" refFor="des" refForName="hierChild1" op="equ"/>
              <dgm:constr type="sibSp" for="des" forName="hierChild3" refType="sibSp" refFor="des" refForName="hierChild1" op="equ"/>
              <dgm:constr type="userA" for="des" refType="w" refFor="des" refForName="level1Shape" op="equ"/>
              <dgm:constr type="userB" for="des" refType="sp" refFor="des" op="equ"/>
              <dgm:constr type="w" for="des" forName="firstBuf" refType="w" refFor="des" refForName="level1Shape" fact="0.1"/>
            </dgm:constrLst>
          </dgm:else>
        </dgm:choose>
      </dgm:if>
      <dgm:else name="Name5">
        <dgm:constrLst>
          <dgm:constr type="l" for="ch" forName="hierFlow"/>
          <dgm:constr type="t" for="ch" forName="hierFlow"/>
          <dgm:constr type="r" for="ch" forName="hierFlow" refType="w"/>
          <dgm:constr type="b" for="ch" forName="hierFlow" refType="h"/>
          <dgm:constr type="l" for="ch" forName="bgShapesFlow"/>
          <dgm:constr type="t" for="ch" forName="bgShapesFlow"/>
          <dgm:constr type="r" for="ch" forName="bgShapesFlow" refType="w"/>
          <dgm:constr type="b" for="ch" forName="bgShapesFlow" refType="h"/>
          <dgm:constr type="h" for="des" forName="level1Shape" refType="h"/>
          <dgm:constr type="w" for="des" forName="level1Shape" refType="h" refFor="des" refForName="level1Shape" fact="2"/>
          <dgm:constr type="w" for="des" forName="level2Shape" refType="w" refFor="des" refForName="level1Shape" op="equ"/>
          <dgm:constr type="h" for="des" forName="level2Shape" refType="h" refFor="des" refForName="level1Shape" op="equ"/>
          <dgm:constr type="sp" for="des" refType="w" refFor="des" refForName="level1Shape" op="equ" fact="0.4"/>
          <dgm:constr type="sibSp" for="des" forName="hierChild1" refType="h" refFor="des" refForName="level1Shape" op="equ" fact="0.15"/>
          <dgm:constr type="sibSp" for="des" forName="hierChild2" refType="sibSp" refFor="des" refForName="hierChild1" op="equ"/>
          <dgm:constr type="sibSp" for="des" forName="hierChild3" refType="sibSp" refFor="des" refForName="hierChild1" op="equ"/>
          <dgm:constr type="userA" for="des" refType="w" refFor="des" refForName="level1Shape" op="equ"/>
          <dgm:constr type="userB" for="des" refType="sp" refFor="des" op="equ"/>
          <dgm:constr type="w" for="des" forName="firstBuf" refType="w" refFor="des" refForName="level1Shape" fact="0.1"/>
        </dgm:constrLst>
      </dgm:else>
    </dgm:choose>
    <dgm:ruleLst/>
    <dgm:layoutNode name="hierFlow">
      <dgm:choose name="Name6">
        <dgm:if name="Name7" func="var" arg="dir" op="equ" val="norm">
          <dgm:alg type="lin">
            <dgm:param type="linDir" val="fromL"/>
            <dgm:param type="nodeVertAlign" val="mid"/>
            <dgm:param type="vertAlign" val="mid"/>
            <dgm:param type="nodeHorzAlign" val="l"/>
            <dgm:param type="horzAlign" val="l"/>
            <dgm:param type="fallback" val="2D"/>
          </dgm:alg>
        </dgm:if>
        <dgm:else name="Name8">
          <dgm:alg type="lin">
            <dgm:param type="linDir" val="fromR"/>
            <dgm:param type="nodeVertAlign" val="mid"/>
            <dgm:param type="vertAlign" val="mid"/>
            <dgm:param type="nodeHorzAlign" val="r"/>
            <dgm:param type="horzAlign" val="r"/>
            <dgm:param type="fallback" val="2D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primFontSz" for="des" ptType="node" op="equ" val="65"/>
        <dgm:constr type="primFontSz" for="des" forName="connTx" op="equ" val="55"/>
        <dgm:constr type="primFontSz" for="des" forName="connTx" refType="primFontSz" refFor="des" refPtType="node" op="lte" fact="0.8"/>
      </dgm:constrLst>
      <dgm:ruleLst/>
      <dgm:choose name="Name9">
        <dgm:if name="Name10" axis="ch" ptType="node" func="cnt" op="gte" val="2">
          <dgm:layoutNode name="firstBuf">
            <dgm:alg type="sp"/>
            <dgm:shape xmlns:r="http://schemas.openxmlformats.org/officeDocument/2006/relationships" r:blip="">
              <dgm:adjLst/>
            </dgm:shape>
            <dgm:presOf/>
            <dgm:constrLst/>
            <dgm:ruleLst/>
          </dgm:layoutNode>
        </dgm:if>
        <dgm:else name="Name11"/>
      </dgm:choose>
      <dgm:layoutNode name="hierChild1">
        <dgm:varLst>
          <dgm:chPref val="1"/>
          <dgm:animOne val="branch"/>
          <dgm:animLvl val="lvl"/>
        </dgm:varLst>
        <dgm:choose name="Name12">
          <dgm:if name="Name13" func="var" arg="dir" op="equ" val="norm">
            <dgm:alg type="hierChild">
              <dgm:param type="linDir" val="fromT"/>
              <dgm:param type="chAlign" val="l"/>
            </dgm:alg>
          </dgm:if>
          <dgm:else name="Name14">
            <dgm:alg type="hierChild">
              <dgm:param type="linDir" val="fromT"/>
              <dgm:param type="chAlign" val="r"/>
            </dgm:alg>
          </dgm:else>
        </dgm:choose>
        <dgm:shape xmlns:r="http://schemas.openxmlformats.org/officeDocument/2006/relationships" r:blip="">
          <dgm:adjLst/>
        </dgm:shape>
        <dgm:presOf/>
        <dgm:constrLst/>
        <dgm:ruleLst/>
        <dgm:forEach name="Name15" axis="ch" cnt="3">
          <dgm:forEach name="Name16" axis="self" ptType="node">
            <dgm:layoutNode name="Name17">
              <dgm:choose name="Name18">
                <dgm:if name="Name19" func="var" arg="dir" op="equ" val="norm">
                  <dgm:alg type="hierRoot">
                    <dgm:param type="hierAlign" val="lCtrCh"/>
                  </dgm:alg>
                </dgm:if>
                <dgm:else name="Name20">
                  <dgm:alg type="hierRoot">
                    <dgm:param type="hierAlign" val="rCtrCh"/>
                  </dgm:alg>
                </dgm:else>
              </dgm:choose>
              <dgm:shape xmlns:r="http://schemas.openxmlformats.org/officeDocument/2006/relationships" r:blip="">
                <dgm:adjLst/>
              </dgm:shape>
              <dgm:presOf/>
              <dgm:constrLst/>
              <dgm:ruleLst/>
              <dgm:layoutNode name="level1Shape" styleLbl="node0">
                <dgm:varLst>
                  <dgm:chPref val="3"/>
                </dgm:varLst>
                <dgm:alg type="tx"/>
                <dgm:shape xmlns:r="http://schemas.openxmlformats.org/officeDocument/2006/relationships" type="roundRect" r:blip="">
                  <dgm:adjLst>
                    <dgm:adj idx="1" val="0.1"/>
                  </dgm:adjLst>
                </dgm:shape>
                <dgm:presOf axis="self"/>
                <dgm:constrLst>
                  <dgm:constr type="tMarg" refType="primFontSz" fact="0.05"/>
                  <dgm:constr type="bMarg" refType="primFontSz" fact="0.05"/>
                  <dgm:constr type="lMarg" refType="primFontSz" fact="0.05"/>
                  <dgm:constr type="rMarg" refType="primFontSz" fact="0.05"/>
                </dgm:constrLst>
                <dgm:ruleLst>
                  <dgm:rule type="primFontSz" val="5" fact="NaN" max="NaN"/>
                </dgm:ruleLst>
              </dgm:layoutNode>
              <dgm:layoutNode name="hierChild2">
                <dgm:choose name="Name21">
                  <dgm:if name="Name22" func="var" arg="dir" op="equ" val="norm">
                    <dgm:alg type="hierChild">
                      <dgm:param type="linDir" val="fromT"/>
                      <dgm:param type="chAlign" val="l"/>
                    </dgm:alg>
                  </dgm:if>
                  <dgm:else name="Name23">
                    <dgm:alg type="hierChild">
                      <dgm:param type="linDir" val="fromT"/>
                      <dgm:param type="chAlign" val="r"/>
                    </dgm:alg>
                  </dgm:else>
                </dgm:choose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  <dgm:forEach name="repeat" axis="ch">
                  <dgm:forEach name="Name24" axis="self" ptType="parTrans" cnt="1">
                    <dgm:layoutNode name="Name25">
                      <dgm:choose name="Name26">
                        <dgm:if name="Name27" func="var" arg="dir" op="equ" val="norm">
                          <dgm:alg type="conn">
                            <dgm:param type="dim" val="1D"/>
                            <dgm:param type="begPts" val="midR"/>
                            <dgm:param type="endPts" val="midL"/>
                            <dgm:param type="endSty" val="noArr"/>
                          </dgm:alg>
                        </dgm:if>
                        <dgm:else name="Name28">
                          <dgm:alg type="conn">
                            <dgm:param type="dim" val="1D"/>
                            <dgm:param type="begPts" val="midL"/>
                            <dgm:param type="endPts" val="midR"/>
                            <dgm:param type="endSty" val="noArr"/>
                          </dgm:alg>
                        </dgm:else>
                      </dgm:choose>
                      <dgm:shape xmlns:r="http://schemas.openxmlformats.org/officeDocument/2006/relationships" type="conn" r:blip="">
                        <dgm:adjLst/>
                      </dgm:shape>
                      <dgm:presOf axis="self"/>
                      <dgm:constrLst>
                        <dgm:constr type="w" val="1"/>
                        <dgm:constr type="h" val="5"/>
                        <dgm:constr type="connDist"/>
                        <dgm:constr type="begPad"/>
                        <dgm:constr type="endPad"/>
                        <dgm:constr type="userA" for="ch" refType="connDist"/>
                      </dgm:constrLst>
                      <dgm:ruleLst/>
                      <dgm:layoutNode name="connTx">
                        <dgm:alg type="tx">
                          <dgm:param type="autoTxRot" val="grav"/>
                        </dgm:alg>
                        <dgm:shape xmlns:r="http://schemas.openxmlformats.org/officeDocument/2006/relationships" type="rect" r:blip="" hideGeom="1">
                          <dgm:adjLst/>
                        </dgm:shape>
                        <dgm:presOf axis="self"/>
                        <dgm:constrLst>
                          <dgm:constr type="userA"/>
                          <dgm:constr type="w" refType="userA" fact="0.05"/>
                          <dgm:constr type="h" refType="userA" fact="0.05"/>
                          <dgm:constr type="lMarg" val="1"/>
                          <dgm:constr type="rMarg" val="1"/>
                          <dgm:constr type="tMarg"/>
                          <dgm:constr type="bMarg"/>
                        </dgm:constrLst>
                        <dgm:ruleLst>
                          <dgm:rule type="h" val="NaN" fact="0.25" max="NaN"/>
                          <dgm:rule type="w" val="NaN" fact="0.8" max="NaN"/>
                          <dgm:rule type="primFontSz" val="5" fact="NaN" max="NaN"/>
                        </dgm:ruleLst>
                      </dgm:layoutNode>
                    </dgm:layoutNode>
                  </dgm:forEach>
                  <dgm:forEach name="Name29" axis="self" ptType="node">
                    <dgm:layoutNode name="Name30">
                      <dgm:choose name="Name31">
                        <dgm:if name="Name32" func="var" arg="dir" op="equ" val="norm">
                          <dgm:alg type="hierRoot">
                            <dgm:param type="hierAlign" val="lCtrCh"/>
                          </dgm:alg>
                        </dgm:if>
                        <dgm:else name="Name33">
                          <dgm:alg type="hierRoot">
                            <dgm:param type="hierAlign" val="rCtrCh"/>
                          </dgm:alg>
                        </dgm:else>
                      </dgm:choose>
                      <dgm:shape xmlns:r="http://schemas.openxmlformats.org/officeDocument/2006/relationships" r:blip="">
                        <dgm:adjLst/>
                      </dgm:shape>
                      <dgm:presOf/>
                      <dgm:constrLst/>
                      <dgm:ruleLst/>
                      <dgm:layoutNode name="level2Shape">
                        <dgm:alg type="tx"/>
                        <dgm:shape xmlns:r="http://schemas.openxmlformats.org/officeDocument/2006/relationships" type="roundRect" r:blip="">
                          <dgm:adjLst>
                            <dgm:adj idx="1" val="0.1"/>
                          </dgm:adjLst>
                        </dgm:shape>
                        <dgm:presOf axis="self"/>
                        <dgm:constrLst>
                          <dgm:constr type="tMarg" refType="primFontSz" fact="0.05"/>
                          <dgm:constr type="bMarg" refType="primFontSz" fact="0.05"/>
                          <dgm:constr type="lMarg" refType="primFontSz" fact="0.05"/>
                          <dgm:constr type="rMarg" refType="primFontSz" fact="0.05"/>
                        </dgm:constrLst>
                        <dgm:ruleLst>
                          <dgm:rule type="primFontSz" val="5" fact="NaN" max="NaN"/>
                        </dgm:ruleLst>
                      </dgm:layoutNode>
                      <dgm:layoutNode name="hierChild3">
                        <dgm:choose name="Name34">
                          <dgm:if name="Name35" func="var" arg="dir" op="equ" val="norm">
                            <dgm:alg type="hierChild">
                              <dgm:param type="linDir" val="fromT"/>
                              <dgm:param type="chAlign" val="l"/>
                            </dgm:alg>
                          </dgm:if>
                          <dgm:else name="Name36">
                            <dgm:alg type="hierChild">
                              <dgm:param type="linDir" val="fromT"/>
                              <dgm:param type="chAlign" val="r"/>
                            </dgm:alg>
                          </dgm:else>
                        </dgm:choose>
                        <dgm:shape xmlns:r="http://schemas.openxmlformats.org/officeDocument/2006/relationships" r:blip="">
                          <dgm:adjLst/>
                        </dgm:shape>
                        <dgm:presOf/>
                        <dgm:constrLst/>
                        <dgm:ruleLst/>
                        <dgm:forEach name="Name37" ref="repeat"/>
                      </dgm:layoutNode>
                    </dgm:layoutNode>
                  </dgm:forEach>
                </dgm:forEach>
              </dgm:layoutNode>
            </dgm:layoutNode>
          </dgm:forEach>
        </dgm:forEach>
      </dgm:layoutNode>
    </dgm:layoutNode>
    <dgm:layoutNode name="bgShapesFlow">
      <dgm:choose name="Name38">
        <dgm:if name="Name39" func="var" arg="dir" op="equ" val="norm">
          <dgm:alg type="lin">
            <dgm:param type="linDir" val="fromL"/>
            <dgm:param type="nodeVertAlign" val="mid"/>
            <dgm:param type="vertAlign" val="mid"/>
            <dgm:param type="nodeHorzAlign" val="l"/>
            <dgm:param type="horzAlign" val="l"/>
          </dgm:alg>
        </dgm:if>
        <dgm:else name="Name40">
          <dgm:alg type="lin">
            <dgm:param type="linDir" val="fromR"/>
            <dgm:param type="nodeVertAlign" val="mid"/>
            <dgm:param type="vertAlign" val="mid"/>
            <dgm:param type="nodeHorzAlign" val="r"/>
            <dgm:param type="horzAlign" val="r"/>
          </dgm:alg>
        </dgm:else>
      </dgm:choose>
      <dgm:shape xmlns:r="http://schemas.openxmlformats.org/officeDocument/2006/relationships" r:blip="">
        <dgm:adjLst/>
      </dgm:shape>
      <dgm:presOf/>
      <dgm:constrLst>
        <dgm:constr type="w" for="ch" forName="rectComp" refType="w"/>
        <dgm:constr type="h" for="ch" forName="rectComp" refType="h"/>
        <dgm:constr type="h" for="des" forName="bgRect" refType="h"/>
        <dgm:constr type="primFontSz" for="des" forName="bgRectTx" op="equ" val="65"/>
      </dgm:constrLst>
      <dgm:ruleLst/>
      <dgm:forEach name="Name41" axis="ch" ptType="node" st="2">
        <dgm:layoutNode name="rectComp">
          <dgm:alg type="composite"/>
          <dgm:shape xmlns:r="http://schemas.openxmlformats.org/officeDocument/2006/relationships" r:blip="">
            <dgm:adjLst/>
          </dgm:shape>
          <dgm:presOf/>
          <dgm:constrLst>
            <dgm:constr type="userA"/>
            <dgm:constr type="l" for="ch" forName="bgRect"/>
            <dgm:constr type="t" for="ch" forName="bgRect"/>
            <dgm:constr type="w" for="ch" forName="bgRect" refType="userA" fact="1.2"/>
            <dgm:constr type="l" for="ch" forName="bgRectTx"/>
            <dgm:constr type="t" for="ch" forName="bgRectTx"/>
            <dgm:constr type="h" for="ch" forName="bgRectTx" refType="h" refFor="ch" refForName="bgRect" fact="0.3"/>
            <dgm:constr type="w" for="ch" forName="bgRectTx" refType="w" refFor="ch" refForName="bgRect" op="equ"/>
          </dgm:constrLst>
          <dgm:ruleLst/>
          <dgm:layoutNode name="bgRect" styleLbl="bgShp">
            <dgm:alg type="sp"/>
            <dgm:shape xmlns:r="http://schemas.openxmlformats.org/officeDocument/2006/relationships" type="roundRect" r:blip="" zOrderOff="-999">
              <dgm:adjLst>
                <dgm:adj idx="1" val="0.1"/>
              </dgm:adjLst>
            </dgm:shape>
            <dgm:presOf axis="desOrSelf" ptType="node"/>
            <dgm:constrLst/>
            <dgm:ruleLst/>
          </dgm:layoutNode>
          <dgm:layoutNode name="bgRectTx" styleLbl="bgShp">
            <dgm:varLst>
              <dgm:bulletEnabled val="1"/>
            </dgm:varLst>
            <dgm:alg type="tx"/>
            <dgm:shape xmlns:r="http://schemas.openxmlformats.org/officeDocument/2006/relationships" type="rect" r:blip="" zOrderOff="-999" hideGeom="1">
              <dgm:adjLst/>
            </dgm:shape>
            <dgm:presOf axis="desOrSelf" ptType="node"/>
            <dgm:constrLst/>
            <dgm:ruleLst>
              <dgm:rule type="primFontSz" val="5" fact="NaN" max="NaN"/>
            </dgm:ruleLst>
          </dgm:layoutNode>
        </dgm:layoutNode>
        <dgm:choose name="Name42">
          <dgm:if name="Name43" axis="self" ptType="node" func="revPos" op="gte" val="2">
            <dgm:layoutNode name="spComp">
              <dgm:alg type="composite"/>
              <dgm:shape xmlns:r="http://schemas.openxmlformats.org/officeDocument/2006/relationships" r:blip="">
                <dgm:adjLst/>
              </dgm:shape>
              <dgm:presOf/>
              <dgm:constrLst>
                <dgm:constr type="userA"/>
                <dgm:constr type="userB"/>
                <dgm:constr type="l" for="ch" forName="hSp"/>
                <dgm:constr type="t" for="ch" forName="hSp"/>
                <dgm:constr type="w" for="ch" forName="hSp" refType="userB"/>
                <dgm:constr type="wOff" for="ch" forName="hSp" refType="userA" fact="-0.2"/>
              </dgm:constrLst>
              <dgm:ruleLst/>
              <dgm:layoutNode name="hSp">
                <dgm:alg type="sp"/>
                <dgm:shape xmlns:r="http://schemas.openxmlformats.org/officeDocument/2006/relationships" r:blip="">
                  <dgm:adjLst/>
                </dgm:shape>
                <dgm:presOf/>
                <dgm:constrLst/>
                <dgm:ruleLst/>
              </dgm:layoutNode>
            </dgm:layoutNode>
          </dgm:if>
          <dgm:else name="Name44"/>
        </dgm:choose>
      </dgm:forEach>
    </dgm:layoutNod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4">
  <dgm:title val=""/>
  <dgm:desc val=""/>
  <dgm:catLst>
    <dgm:cat type="simple" pri="104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2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2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jpeg>
</file>

<file path=ppt/media/image2.jpeg>
</file>

<file path=ppt/media/image3.tiff>
</file>

<file path=ppt/media/image4.tiff>
</file>

<file path=ppt/media/image5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 bwMode="white">
          <a:xfrm>
            <a:off x="0" y="5971032"/>
            <a:ext cx="9144000" cy="88696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-9144" y="6053328"/>
            <a:ext cx="2249424" cy="7132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1" name="Rectangle 10"/>
          <p:cNvSpPr/>
          <p:nvPr/>
        </p:nvSpPr>
        <p:spPr>
          <a:xfrm>
            <a:off x="2359152" y="6044184"/>
            <a:ext cx="6784848" cy="713232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2362200" y="4038600"/>
            <a:ext cx="6477000" cy="1828800"/>
          </a:xfrm>
        </p:spPr>
        <p:txBody>
          <a:bodyPr anchor="b"/>
          <a:lstStyle>
            <a:lvl1pPr>
              <a:defRPr cap="all" baseline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2362200" y="6050037"/>
            <a:ext cx="6705600" cy="685800"/>
          </a:xfrm>
        </p:spPr>
        <p:txBody>
          <a:bodyPr anchor="ctr">
            <a:normAutofit/>
          </a:bodyPr>
          <a:lstStyle>
            <a:lvl1pPr marL="0" indent="0" algn="l">
              <a:buNone/>
              <a:defRPr sz="2600">
                <a:solidFill>
                  <a:srgbClr val="FFFFFF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>
          <a:xfrm>
            <a:off x="76200" y="6068699"/>
            <a:ext cx="2057400" cy="685800"/>
          </a:xfrm>
        </p:spPr>
        <p:txBody>
          <a:bodyPr>
            <a:noAutofit/>
          </a:bodyPr>
          <a:lstStyle>
            <a:lvl1pPr algn="ctr">
              <a:defRPr sz="2000">
                <a:solidFill>
                  <a:srgbClr val="FFFFFF"/>
                </a:solidFill>
              </a:defRPr>
            </a:lvl1pPr>
          </a:lstStyle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>
          <a:xfrm>
            <a:off x="2085393" y="236538"/>
            <a:ext cx="5867400" cy="365125"/>
          </a:xfrm>
        </p:spPr>
        <p:txBody>
          <a:bodyPr/>
          <a:lstStyle>
            <a:lvl1pPr algn="r">
              <a:defRPr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8001000" y="228600"/>
            <a:ext cx="8382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F0C94032-CD4C-4C25-B0C2-CEC720522D92}" type="slidenum">
              <a:rPr kumimoji="0" lang="en-US" smtClean="0"/>
              <a:pPr/>
              <a:t>‹#›</a:t>
            </a:fld>
            <a:endParaRPr kumimoji="0" lang="en-US" dirty="0">
              <a:solidFill>
                <a:schemeClr val="tx2"/>
              </a:solidFill>
            </a:endParaRPr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ED41D15-9D55-E14C-A282-78349B49574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609600"/>
            <a:ext cx="2057400" cy="5516563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5562600" cy="5516564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6553200" y="6248402"/>
            <a:ext cx="2209800" cy="365125"/>
          </a:xfrm>
        </p:spPr>
        <p:txBody>
          <a:bodyPr/>
          <a:lstStyle/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1" y="6248207"/>
            <a:ext cx="5573483" cy="365125"/>
          </a:xfrm>
        </p:spPr>
        <p:txBody>
          <a:bodyPr/>
          <a:lstStyle/>
          <a:p>
            <a:endParaRPr lang="en-US"/>
          </a:p>
        </p:txBody>
      </p:sp>
      <p:sp>
        <p:nvSpPr>
          <p:cNvPr id="7" name="Rectangle 6"/>
          <p:cNvSpPr/>
          <p:nvPr/>
        </p:nvSpPr>
        <p:spPr bwMode="white">
          <a:xfrm>
            <a:off x="6096318" y="0"/>
            <a:ext cx="320040" cy="6858000"/>
          </a:xfrm>
          <a:prstGeom prst="rect">
            <a:avLst/>
          </a:prstGeom>
          <a:solidFill>
            <a:srgbClr val="FFFFFF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6142038" y="609600"/>
            <a:ext cx="228600" cy="6248400"/>
          </a:xfrm>
          <a:prstGeom prst="rect">
            <a:avLst/>
          </a:prstGeom>
          <a:solidFill>
            <a:schemeClr val="accent1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6142038" y="0"/>
            <a:ext cx="228600" cy="533400"/>
          </a:xfrm>
          <a:prstGeom prst="rect">
            <a:avLst/>
          </a:prstGeom>
          <a:solidFill>
            <a:schemeClr val="accent2"/>
          </a:solidFill>
          <a:ln w="19050" cap="flat" cmpd="sng" algn="ctr">
            <a:noFill/>
            <a:prstDash val="solid"/>
          </a:ln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 rot="5400000">
            <a:off x="5989638" y="144462"/>
            <a:ext cx="533400" cy="244476"/>
          </a:xfrm>
        </p:spPr>
        <p:txBody>
          <a:bodyPr/>
          <a:lstStyle/>
          <a:p>
            <a:fld id="{7ED41D15-9D55-E14C-A282-78349B49574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12648" y="228600"/>
            <a:ext cx="8153400" cy="990600"/>
          </a:xfrm>
        </p:spPr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7ED41D15-9D55-E14C-A282-78349B49574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8" name="Content Placeholder 7"/>
          <p:cNvSpPr>
            <a:spLocks noGrp="1"/>
          </p:cNvSpPr>
          <p:nvPr>
            <p:ph sz="quarter" idx="1"/>
          </p:nvPr>
        </p:nvSpPr>
        <p:spPr>
          <a:xfrm>
            <a:off x="612648" y="1600200"/>
            <a:ext cx="8153400" cy="44958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371600" y="2743200"/>
            <a:ext cx="7123113" cy="1673225"/>
          </a:xfrm>
        </p:spPr>
        <p:txBody>
          <a:bodyPr anchor="t"/>
          <a:lstStyle>
            <a:lvl1pPr marL="0" indent="0">
              <a:buNone/>
              <a:defRPr sz="2800">
                <a:solidFill>
                  <a:schemeClr val="tx2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7" name="Rectangle 6"/>
          <p:cNvSpPr/>
          <p:nvPr/>
        </p:nvSpPr>
        <p:spPr bwMode="white">
          <a:xfrm>
            <a:off x="0" y="1524000"/>
            <a:ext cx="9144000" cy="114300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0" y="1600200"/>
            <a:ext cx="1295400" cy="990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1371600" y="1600200"/>
            <a:ext cx="7772400" cy="990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371600" y="1600200"/>
            <a:ext cx="7620000" cy="990600"/>
          </a:xfrm>
        </p:spPr>
        <p:txBody>
          <a:bodyPr/>
          <a:lstStyle>
            <a:lvl1pPr algn="l">
              <a:buNone/>
              <a:defRPr sz="4400" b="0" cap="none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1752600"/>
            <a:ext cx="1295400" cy="701676"/>
          </a:xfrm>
        </p:spPr>
        <p:txBody>
          <a:bodyPr>
            <a:noAutofit/>
          </a:bodyPr>
          <a:lstStyle>
            <a:lvl1pPr>
              <a:defRPr sz="2400">
                <a:solidFill>
                  <a:srgbClr val="FFFFFF"/>
                </a:solidFill>
              </a:defRPr>
            </a:lvl1pPr>
          </a:lstStyle>
          <a:p>
            <a:fld id="{7ED41D15-9D55-E14C-A282-78349B49574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609600" y="1589567"/>
            <a:ext cx="38862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4844901" y="1589567"/>
            <a:ext cx="3886200" cy="45720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8" name="Date Placeholder 7"/>
          <p:cNvSpPr>
            <a:spLocks noGrp="1"/>
          </p:cNvSpPr>
          <p:nvPr>
            <p:ph type="dt" sz="half" idx="15"/>
          </p:nvPr>
        </p:nvSpPr>
        <p:spPr/>
        <p:txBody>
          <a:bodyPr rtlCol="0"/>
          <a:lstStyle/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10" name="Slide Number Placeholder 9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/>
          <a:p>
            <a:fld id="{7ED41D15-9D55-E14C-A282-78349B49574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2" name="Footer Placeholder 11"/>
          <p:cNvSpPr>
            <a:spLocks noGrp="1"/>
          </p:cNvSpPr>
          <p:nvPr>
            <p:ph type="ftr" sz="quarter" idx="17"/>
          </p:nvPr>
        </p:nvSpPr>
        <p:spPr/>
        <p:txBody>
          <a:bodyPr rtlCol="0"/>
          <a:lstStyle/>
          <a:p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3400" y="273050"/>
            <a:ext cx="8153400" cy="8699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2"/>
          </p:nvPr>
        </p:nvSpPr>
        <p:spPr>
          <a:xfrm>
            <a:off x="609600" y="2438400"/>
            <a:ext cx="3886200" cy="35814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3" name="Content Placeholder 12"/>
          <p:cNvSpPr>
            <a:spLocks noGrp="1"/>
          </p:cNvSpPr>
          <p:nvPr>
            <p:ph sz="quarter" idx="4"/>
          </p:nvPr>
        </p:nvSpPr>
        <p:spPr>
          <a:xfrm>
            <a:off x="4800600" y="2438400"/>
            <a:ext cx="3886200" cy="35814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15"/>
          </p:nvPr>
        </p:nvSpPr>
        <p:spPr/>
        <p:txBody>
          <a:bodyPr rtlCol="0"/>
          <a:lstStyle/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12" name="Slide Number Placeholder 11"/>
          <p:cNvSpPr>
            <a:spLocks noGrp="1"/>
          </p:cNvSpPr>
          <p:nvPr>
            <p:ph type="sldNum" sz="quarter" idx="16"/>
          </p:nvPr>
        </p:nvSpPr>
        <p:spPr/>
        <p:txBody>
          <a:bodyPr rtlCol="0"/>
          <a:lstStyle/>
          <a:p>
            <a:fld id="{7ED41D15-9D55-E14C-A282-78349B49574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7"/>
          </p:nvPr>
        </p:nvSpPr>
        <p:spPr/>
        <p:txBody>
          <a:bodyPr rtlCol="0"/>
          <a:lstStyle/>
          <a:p>
            <a:endParaRPr lang="en-US"/>
          </a:p>
        </p:txBody>
      </p:sp>
      <p:sp>
        <p:nvSpPr>
          <p:cNvPr id="16" name="Text Placeholder 15"/>
          <p:cNvSpPr>
            <a:spLocks noGrp="1"/>
          </p:cNvSpPr>
          <p:nvPr>
            <p:ph type="body" sz="quarter" idx="1"/>
          </p:nvPr>
        </p:nvSpPr>
        <p:spPr>
          <a:xfrm>
            <a:off x="609600" y="1752600"/>
            <a:ext cx="3886200" cy="640080"/>
          </a:xfrm>
          <a:solidFill>
            <a:schemeClr val="accent2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15" name="Text Placeholder 14"/>
          <p:cNvSpPr>
            <a:spLocks noGrp="1"/>
          </p:cNvSpPr>
          <p:nvPr>
            <p:ph type="body" sz="quarter" idx="3"/>
          </p:nvPr>
        </p:nvSpPr>
        <p:spPr>
          <a:xfrm>
            <a:off x="4800600" y="1752600"/>
            <a:ext cx="3886200" cy="640080"/>
          </a:xfrm>
          <a:solidFill>
            <a:schemeClr val="accent4"/>
          </a:solidFill>
        </p:spPr>
        <p:txBody>
          <a:bodyPr rtlCol="0" anchor="ctr"/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7ED41D15-9D55-E14C-A282-78349B49574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>
          <a:xfrm>
            <a:off x="0" y="6248400"/>
            <a:ext cx="533400" cy="3810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</a:lstStyle>
          <a:p>
            <a:fld id="{7ED41D15-9D55-E14C-A282-78349B49574F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73050"/>
            <a:ext cx="8077200" cy="869950"/>
          </a:xfrm>
        </p:spPr>
        <p:txBody>
          <a:bodyPr anchor="ctr"/>
          <a:lstStyle>
            <a:lvl1pPr algn="l">
              <a:buNone/>
              <a:defRPr sz="4400" b="0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>
                <a:solidFill>
                  <a:srgbClr val="FFFFFF"/>
                </a:solidFill>
              </a:defRPr>
            </a:lvl1pPr>
          </a:lstStyle>
          <a:p>
            <a:fld id="{F0C94032-CD4C-4C25-B0C2-CEC720522D92}" type="slidenum">
              <a:rPr kumimoji="0" lang="en-US" smtClean="0"/>
              <a:pPr/>
              <a:t>‹#›</a:t>
            </a:fld>
            <a:endParaRPr kumimoji="0" lang="en-US" dirty="0">
              <a:solidFill>
                <a:srgbClr val="FFFFFF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09600" y="1752600"/>
            <a:ext cx="1600200" cy="4343400"/>
          </a:xfrm>
          <a:ln w="50800" cap="sq" cmpd="dbl" algn="ctr">
            <a:solidFill>
              <a:schemeClr val="accent2"/>
            </a:solidFill>
            <a:prstDash val="solid"/>
            <a:miter lim="800000"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lIns="137160" tIns="182880" rIns="137160" bIns="91440"/>
          <a:lstStyle>
            <a:lvl1pPr marL="0" indent="0">
              <a:spcAft>
                <a:spcPts val="1000"/>
              </a:spcAft>
              <a:buNone/>
              <a:defRPr sz="18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9" name="Content Placeholder 8"/>
          <p:cNvSpPr>
            <a:spLocks noGrp="1"/>
          </p:cNvSpPr>
          <p:nvPr>
            <p:ph sz="quarter" idx="1"/>
          </p:nvPr>
        </p:nvSpPr>
        <p:spPr>
          <a:xfrm>
            <a:off x="2362200" y="1752600"/>
            <a:ext cx="6400800" cy="4419600"/>
          </a:xfrm>
        </p:spPr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600200" y="5486400"/>
            <a:ext cx="7315200" cy="685800"/>
          </a:xfrm>
        </p:spPr>
        <p:txBody>
          <a:bodyPr/>
          <a:lstStyle>
            <a:lvl1pPr marL="0" indent="0">
              <a:buFontTx/>
              <a:buNone/>
              <a:defRPr sz="17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8" name="Rectangle 7"/>
          <p:cNvSpPr/>
          <p:nvPr/>
        </p:nvSpPr>
        <p:spPr bwMode="white">
          <a:xfrm>
            <a:off x="-9144" y="4572000"/>
            <a:ext cx="9144000" cy="886968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-9144" y="4663440"/>
            <a:ext cx="1463040" cy="713232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0" name="Rectangle 9"/>
          <p:cNvSpPr/>
          <p:nvPr/>
        </p:nvSpPr>
        <p:spPr>
          <a:xfrm>
            <a:off x="1545336" y="4654296"/>
            <a:ext cx="7598664" cy="713232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4648200"/>
            <a:ext cx="7315200" cy="685800"/>
          </a:xfrm>
        </p:spPr>
        <p:txBody>
          <a:bodyPr anchor="ctr"/>
          <a:lstStyle>
            <a:lvl1pPr algn="l">
              <a:buNone/>
              <a:defRPr sz="2800" b="0">
                <a:solidFill>
                  <a:srgbClr val="FFFFFF"/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1" name="Rectangle 10"/>
          <p:cNvSpPr/>
          <p:nvPr/>
        </p:nvSpPr>
        <p:spPr bwMode="white">
          <a:xfrm>
            <a:off x="1447800" y="0"/>
            <a:ext cx="100584" cy="6867144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Date Placeholder 11"/>
          <p:cNvSpPr>
            <a:spLocks noGrp="1"/>
          </p:cNvSpPr>
          <p:nvPr>
            <p:ph type="dt" sz="half" idx="10"/>
          </p:nvPr>
        </p:nvSpPr>
        <p:spPr>
          <a:xfrm>
            <a:off x="6248400" y="6248400"/>
            <a:ext cx="2667000" cy="365125"/>
          </a:xfrm>
        </p:spPr>
        <p:txBody>
          <a:bodyPr rtlCol="0"/>
          <a:lstStyle/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13" name="Slide Number Placeholder 12"/>
          <p:cNvSpPr>
            <a:spLocks noGrp="1"/>
          </p:cNvSpPr>
          <p:nvPr>
            <p:ph type="sldNum" sz="quarter" idx="11"/>
          </p:nvPr>
        </p:nvSpPr>
        <p:spPr>
          <a:xfrm>
            <a:off x="0" y="4667249"/>
            <a:ext cx="1447800" cy="663578"/>
          </a:xfrm>
        </p:spPr>
        <p:txBody>
          <a:bodyPr rtlCol="0"/>
          <a:lstStyle>
            <a:lvl1pPr>
              <a:defRPr sz="2800"/>
            </a:lvl1pPr>
          </a:lstStyle>
          <a:p>
            <a:fld id="{7ED41D15-9D55-E14C-A282-78349B49574F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14" name="Footer Placeholder 13"/>
          <p:cNvSpPr>
            <a:spLocks noGrp="1"/>
          </p:cNvSpPr>
          <p:nvPr>
            <p:ph type="ftr" sz="quarter" idx="12"/>
          </p:nvPr>
        </p:nvSpPr>
        <p:spPr>
          <a:xfrm>
            <a:off x="1600200" y="6248206"/>
            <a:ext cx="4572000" cy="365125"/>
          </a:xfrm>
        </p:spPr>
        <p:txBody>
          <a:bodyPr rtlCol="0"/>
          <a:lstStyle/>
          <a:p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560576" y="0"/>
            <a:ext cx="7583424" cy="4568952"/>
          </a:xfrm>
          <a:solidFill>
            <a:schemeClr val="accent1">
              <a:tint val="40000"/>
            </a:schemeClr>
          </a:solidFill>
          <a:ln>
            <a:noFill/>
          </a:ln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4" Type="http://schemas.openxmlformats.org/officeDocument/2006/relationships/slideLayout" Target="../slideLayouts/slideLayout4.xml"/><Relationship Id="rId10" Type="http://schemas.openxmlformats.org/officeDocument/2006/relationships/slideLayout" Target="../slideLayouts/slideLayout10.xml"/><Relationship Id="rId5" Type="http://schemas.openxmlformats.org/officeDocument/2006/relationships/slideLayout" Target="../slideLayouts/slideLayout5.xml"/><Relationship Id="rId7" Type="http://schemas.openxmlformats.org/officeDocument/2006/relationships/slideLayout" Target="../slideLayouts/slideLayout7.xml"/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9" Type="http://schemas.openxmlformats.org/officeDocument/2006/relationships/slideLayout" Target="../slideLayouts/slideLayout9.xml"/><Relationship Id="rId3" Type="http://schemas.openxmlformats.org/officeDocument/2006/relationships/slideLayout" Target="../slideLayouts/slideLayout3.xml"/><Relationship Id="rId6" Type="http://schemas.openxmlformats.org/officeDocument/2006/relationships/slideLayout" Target="../slideLayouts/slideLayout6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609600" y="228600"/>
            <a:ext cx="8153400" cy="9906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612648" y="1600200"/>
            <a:ext cx="8153400" cy="452628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6096000" y="6248400"/>
            <a:ext cx="2667000" cy="365125"/>
          </a:xfrm>
          <a:prstGeom prst="rect">
            <a:avLst/>
          </a:prstGeom>
        </p:spPr>
        <p:txBody>
          <a:bodyPr vert="horz" anchor="ctr" anchorCtr="0"/>
          <a:lstStyle>
            <a:lvl1pPr algn="l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fld id="{68AA98CB-88E2-6F41-9621-0407502CBC5B}" type="datetimeFigureOut">
              <a:rPr lang="en-US" smtClean="0"/>
              <a:pPr/>
              <a:t>6/9/09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609600" y="6248206"/>
            <a:ext cx="5421083" cy="365125"/>
          </a:xfrm>
          <a:prstGeom prst="rect">
            <a:avLst/>
          </a:prstGeom>
        </p:spPr>
        <p:txBody>
          <a:bodyPr vert="horz" anchor="ctr"/>
          <a:lstStyle>
            <a:lvl1pPr algn="r" eaLnBrk="1" latinLnBrk="0" hangingPunct="1">
              <a:defRPr kumimoji="0" sz="1400">
                <a:solidFill>
                  <a:schemeClr val="tx2"/>
                </a:solidFill>
              </a:defRPr>
            </a:lvl1pPr>
          </a:lstStyle>
          <a:p>
            <a:endParaRPr lang="en-US"/>
          </a:p>
        </p:txBody>
      </p:sp>
      <p:sp>
        <p:nvSpPr>
          <p:cNvPr id="7" name="Rectangle 6"/>
          <p:cNvSpPr/>
          <p:nvPr/>
        </p:nvSpPr>
        <p:spPr bwMode="white">
          <a:xfrm>
            <a:off x="0" y="1234440"/>
            <a:ext cx="9144000" cy="320040"/>
          </a:xfrm>
          <a:prstGeom prst="rect">
            <a:avLst/>
          </a:prstGeom>
          <a:solidFill>
            <a:srgbClr val="FFFFFF"/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8" name="Rectangle 7"/>
          <p:cNvSpPr/>
          <p:nvPr/>
        </p:nvSpPr>
        <p:spPr>
          <a:xfrm>
            <a:off x="0" y="1280160"/>
            <a:ext cx="533400" cy="228600"/>
          </a:xfrm>
          <a:prstGeom prst="rect">
            <a:avLst/>
          </a:prstGeom>
          <a:solidFill>
            <a:schemeClr val="accent2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>
            <a:off x="590550" y="1280160"/>
            <a:ext cx="8553450" cy="228600"/>
          </a:xfrm>
          <a:prstGeom prst="rect">
            <a:avLst/>
          </a:prstGeom>
          <a:solidFill>
            <a:schemeClr val="accent1">
              <a:alpha val="100000"/>
            </a:schemeClr>
          </a:solidFill>
          <a:ln w="50800" cap="rnd" cmpd="dbl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0" y="1272222"/>
            <a:ext cx="533400" cy="244476"/>
          </a:xfrm>
          <a:prstGeom prst="rect">
            <a:avLst/>
          </a:prstGeom>
        </p:spPr>
        <p:txBody>
          <a:bodyPr vert="horz" anchor="ctr" anchorCtr="0">
            <a:normAutofit/>
          </a:bodyPr>
          <a:lstStyle>
            <a:lvl1pPr algn="ctr" eaLnBrk="1" latinLnBrk="0" hangingPunct="1">
              <a:defRPr kumimoji="0" sz="1400" b="1">
                <a:solidFill>
                  <a:srgbClr val="FFFFFF"/>
                </a:solidFill>
              </a:defRPr>
            </a:lvl1pPr>
          </a:lstStyle>
          <a:p>
            <a:fld id="{7ED41D15-9D55-E14C-A282-78349B49574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9" r:id="rId1"/>
    <p:sldLayoutId id="2147483730" r:id="rId2"/>
    <p:sldLayoutId id="2147483731" r:id="rId3"/>
    <p:sldLayoutId id="2147483732" r:id="rId4"/>
    <p:sldLayoutId id="2147483733" r:id="rId5"/>
    <p:sldLayoutId id="2147483734" r:id="rId6"/>
    <p:sldLayoutId id="2147483735" r:id="rId7"/>
    <p:sldLayoutId id="2147483736" r:id="rId8"/>
    <p:sldLayoutId id="2147483737" r:id="rId9"/>
    <p:sldLayoutId id="2147483738" r:id="rId10"/>
    <p:sldLayoutId id="2147483739" r:id="rId11"/>
  </p:sldLayoutIdLst>
  <p:txStyles>
    <p:titleStyle>
      <a:lvl1pPr algn="l" rtl="0" eaLnBrk="1" latinLnBrk="0" hangingPunct="1">
        <a:spcBef>
          <a:spcPct val="0"/>
        </a:spcBef>
        <a:buNone/>
        <a:defRPr kumimoji="0" sz="4400" kern="120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320040" indent="-320040" algn="l" rtl="0" eaLnBrk="1" latinLnBrk="0" hangingPunct="1">
        <a:spcBef>
          <a:spcPts val="700"/>
        </a:spcBef>
        <a:buClr>
          <a:schemeClr val="accent2"/>
        </a:buClr>
        <a:buSzPct val="60000"/>
        <a:buFont typeface="Wingdings"/>
        <a:buChar char=""/>
        <a:defRPr kumimoji="0" sz="29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74320" algn="l" rtl="0" eaLnBrk="1" latinLnBrk="0" hangingPunct="1">
        <a:spcBef>
          <a:spcPts val="550"/>
        </a:spcBef>
        <a:buClr>
          <a:schemeClr val="accent1"/>
        </a:buClr>
        <a:buSzPct val="70000"/>
        <a:buFont typeface="Wingdings 2"/>
        <a:buChar char="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28600" algn="l" rtl="0" eaLnBrk="1" latinLnBrk="0" hangingPunct="1">
        <a:spcBef>
          <a:spcPts val="500"/>
        </a:spcBef>
        <a:buClr>
          <a:schemeClr val="accent2"/>
        </a:buClr>
        <a:buSzPct val="75000"/>
        <a:buFont typeface="Wingdings"/>
        <a:buChar char=""/>
        <a:defRPr kumimoji="0" sz="23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indent="-228600" algn="l" rtl="0" eaLnBrk="1" latinLnBrk="0" hangingPunct="1">
        <a:spcBef>
          <a:spcPts val="400"/>
        </a:spcBef>
        <a:buClr>
          <a:schemeClr val="accent3"/>
        </a:buClr>
        <a:buSzPct val="75000"/>
        <a:buFont typeface="Wingdings"/>
        <a:buChar char="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indent="-228600" algn="l" rtl="0" eaLnBrk="1" latinLnBrk="0" hangingPunct="1">
        <a:spcBef>
          <a:spcPts val="400"/>
        </a:spcBef>
        <a:buClr>
          <a:schemeClr val="accent4"/>
        </a:buClr>
        <a:buSzPct val="65000"/>
        <a:buFont typeface="Wingdings"/>
        <a:buChar char="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103120" indent="-228600" algn="l" rtl="0" eaLnBrk="1" latinLnBrk="0" hangingPunct="1">
        <a:spcBef>
          <a:spcPct val="20000"/>
        </a:spcBef>
        <a:buClr>
          <a:schemeClr val="accent1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2377440" indent="-228600" algn="l" rtl="0" eaLnBrk="1" latinLnBrk="0" hangingPunct="1">
        <a:spcBef>
          <a:spcPct val="20000"/>
        </a:spcBef>
        <a:buClr>
          <a:schemeClr val="accent2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651760" indent="-228600" algn="l" rtl="0" eaLnBrk="1" latinLnBrk="0" hangingPunct="1">
        <a:spcBef>
          <a:spcPct val="20000"/>
        </a:spcBef>
        <a:buClr>
          <a:schemeClr val="accent3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8pPr>
      <a:lvl9pPr marL="2926080" indent="-228600" algn="l" rtl="0" eaLnBrk="1" latinLnBrk="0" hangingPunct="1">
        <a:spcBef>
          <a:spcPct val="20000"/>
        </a:spcBef>
        <a:buClr>
          <a:schemeClr val="accent4"/>
        </a:buClr>
        <a:buFont typeface="Wingdings"/>
        <a:buChar char="§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tiff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tiff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tiff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jpe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8" Type="http://schemas.openxmlformats.org/officeDocument/2006/relationships/diagramQuickStyle" Target="../diagrams/quickStyle2.xml"/><Relationship Id="rId4" Type="http://schemas.openxmlformats.org/officeDocument/2006/relationships/diagramQuickStyle" Target="../diagrams/quickStyle1.xml"/><Relationship Id="rId5" Type="http://schemas.openxmlformats.org/officeDocument/2006/relationships/diagramColors" Target="../diagrams/colors1.xml"/><Relationship Id="rId7" Type="http://schemas.openxmlformats.org/officeDocument/2006/relationships/diagramLayout" Target="../diagrams/layout2.xml"/><Relationship Id="rId1" Type="http://schemas.openxmlformats.org/officeDocument/2006/relationships/slideLayout" Target="../slideLayouts/slideLayout2.xml"/><Relationship Id="rId2" Type="http://schemas.openxmlformats.org/officeDocument/2006/relationships/diagramData" Target="../diagrams/data1.xml"/><Relationship Id="rId9" Type="http://schemas.openxmlformats.org/officeDocument/2006/relationships/diagramColors" Target="../diagrams/colors2.xml"/><Relationship Id="rId3" Type="http://schemas.openxmlformats.org/officeDocument/2006/relationships/diagramLayout" Target="../diagrams/layout1.xml"/><Relationship Id="rId6" Type="http://schemas.openxmlformats.org/officeDocument/2006/relationships/diagramData" Target="../diagrams/data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Maker web service 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 smtClean="0"/>
              <a:t>Your genome annotated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1: Login</a:t>
            </a:r>
            <a:endParaRPr lang="en-US" dirty="0"/>
          </a:p>
        </p:txBody>
      </p:sp>
      <p:pic>
        <p:nvPicPr>
          <p:cNvPr id="4" name="Content Placeholder 3" descr="maker.tiff"/>
          <p:cNvPicPr>
            <a:picLocks noGrp="1" noChangeAspect="1"/>
          </p:cNvPicPr>
          <p:nvPr>
            <p:ph sz="quarter" idx="1"/>
          </p:nvPr>
        </p:nvPicPr>
        <p:blipFill>
          <a:blip r:embed="rId2"/>
          <a:stretch>
            <a:fillRect/>
          </a:stretch>
        </p:blipFill>
        <p:spPr>
          <a:xfrm>
            <a:off x="3516236" y="2133600"/>
            <a:ext cx="2718079" cy="1931093"/>
          </a:xfrm>
        </p:spPr>
      </p:pic>
      <p:cxnSp>
        <p:nvCxnSpPr>
          <p:cNvPr id="7" name="Straight Arrow Connector 6"/>
          <p:cNvCxnSpPr/>
          <p:nvPr/>
        </p:nvCxnSpPr>
        <p:spPr>
          <a:xfrm>
            <a:off x="5334000" y="3124200"/>
            <a:ext cx="19812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9" name="Straight Arrow Connector 8"/>
          <p:cNvCxnSpPr/>
          <p:nvPr/>
        </p:nvCxnSpPr>
        <p:spPr>
          <a:xfrm>
            <a:off x="5334000" y="3276600"/>
            <a:ext cx="19812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/>
          <p:nvPr/>
        </p:nvCxnSpPr>
        <p:spPr>
          <a:xfrm rot="5400000">
            <a:off x="3124994" y="4267994"/>
            <a:ext cx="1370012" cy="158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6" name="TextBox 15"/>
          <p:cNvSpPr txBox="1"/>
          <p:nvPr/>
        </p:nvSpPr>
        <p:spPr>
          <a:xfrm>
            <a:off x="7315200" y="3075801"/>
            <a:ext cx="1828800" cy="276999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sz="1200" dirty="0" smtClean="0"/>
              <a:t>Enter your login credentials</a:t>
            </a:r>
            <a:endParaRPr lang="en-US" sz="1200" dirty="0"/>
          </a:p>
        </p:txBody>
      </p:sp>
      <p:sp>
        <p:nvSpPr>
          <p:cNvPr id="17" name="TextBox 16"/>
          <p:cNvSpPr txBox="1"/>
          <p:nvPr/>
        </p:nvSpPr>
        <p:spPr>
          <a:xfrm>
            <a:off x="3124200" y="5029200"/>
            <a:ext cx="4024622" cy="369332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 smtClean="0"/>
              <a:t>Before you can login, you have to register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2: add a maker job</a:t>
            </a:r>
            <a:endParaRPr lang="en-US" dirty="0"/>
          </a:p>
        </p:txBody>
      </p:sp>
      <p:pic>
        <p:nvPicPr>
          <p:cNvPr id="4" name="Content Placeholder 3" descr="addjob.tiff"/>
          <p:cNvPicPr>
            <a:picLocks noGrp="1" noChangeAspect="1"/>
          </p:cNvPicPr>
          <p:nvPr>
            <p:ph sz="quarter" idx="1"/>
          </p:nvPr>
        </p:nvPicPr>
        <p:blipFill>
          <a:blip r:embed="rId2"/>
          <a:srcRect t="-8577" b="-8577"/>
          <a:stretch>
            <a:fillRect/>
          </a:stretch>
        </p:blipFill>
        <p:spPr>
          <a:xfrm>
            <a:off x="838200" y="1600200"/>
            <a:ext cx="8153400" cy="4495800"/>
          </a:xfrm>
        </p:spPr>
      </p:pic>
      <p:cxnSp>
        <p:nvCxnSpPr>
          <p:cNvPr id="6" name="Straight Arrow Connector 5"/>
          <p:cNvCxnSpPr/>
          <p:nvPr/>
        </p:nvCxnSpPr>
        <p:spPr>
          <a:xfrm>
            <a:off x="2895600" y="2362200"/>
            <a:ext cx="36576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6553200" y="2057400"/>
            <a:ext cx="1981200" cy="92333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chemeClr val="tx2"/>
                </a:solidFill>
                <a:effectLst>
                  <a:innerShdw blurRad="63500" dist="50800" dir="16200000">
                    <a:srgbClr val="000000">
                      <a:alpha val="50000"/>
                    </a:srgbClr>
                  </a:innerShdw>
                </a:effectLst>
              </a:rPr>
              <a:t>Your name and email. Your email id would be used for all communications</a:t>
            </a:r>
          </a:p>
          <a:p>
            <a:endParaRPr lang="en-US" dirty="0">
              <a:solidFill>
                <a:schemeClr val="tx2"/>
              </a:solidFill>
              <a:effectLst>
                <a:innerShdw blurRad="63500" dist="50800" dir="16200000">
                  <a:srgbClr val="000000">
                    <a:alpha val="50000"/>
                  </a:srgbClr>
                </a:innerShdw>
              </a:effectLst>
            </a:endParaRPr>
          </a:p>
        </p:txBody>
      </p:sp>
      <p:cxnSp>
        <p:nvCxnSpPr>
          <p:cNvPr id="23" name="Straight Connector 22"/>
          <p:cNvCxnSpPr/>
          <p:nvPr/>
        </p:nvCxnSpPr>
        <p:spPr>
          <a:xfrm rot="5400000">
            <a:off x="1485900" y="3619500"/>
            <a:ext cx="228600" cy="1588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/>
          <p:nvPr/>
        </p:nvCxnSpPr>
        <p:spPr>
          <a:xfrm>
            <a:off x="1600994" y="3505994"/>
            <a:ext cx="4799806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6477000" y="3200400"/>
            <a:ext cx="1981200" cy="646331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You have to add a job to your cart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Step 2: add a maker job</a:t>
            </a:r>
            <a:endParaRPr lang="en-US" dirty="0"/>
          </a:p>
        </p:txBody>
      </p:sp>
      <p:pic>
        <p:nvPicPr>
          <p:cNvPr id="4" name="Content Placeholder 3" descr="addjob.tiff"/>
          <p:cNvPicPr>
            <a:picLocks noGrp="1" noChangeAspect="1"/>
          </p:cNvPicPr>
          <p:nvPr>
            <p:ph sz="quarter" idx="1"/>
          </p:nvPr>
        </p:nvPicPr>
        <p:blipFill>
          <a:blip r:embed="rId2"/>
          <a:srcRect t="-8577" b="-8577"/>
          <a:stretch>
            <a:fillRect/>
          </a:stretch>
        </p:blipFill>
        <p:spPr>
          <a:xfrm>
            <a:off x="838200" y="1600200"/>
            <a:ext cx="8153400" cy="4495800"/>
          </a:xfrm>
        </p:spPr>
      </p:pic>
      <p:cxnSp>
        <p:nvCxnSpPr>
          <p:cNvPr id="6" name="Straight Arrow Connector 5"/>
          <p:cNvCxnSpPr/>
          <p:nvPr/>
        </p:nvCxnSpPr>
        <p:spPr>
          <a:xfrm>
            <a:off x="2895600" y="2362200"/>
            <a:ext cx="36576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7" name="TextBox 6"/>
          <p:cNvSpPr txBox="1"/>
          <p:nvPr/>
        </p:nvSpPr>
        <p:spPr>
          <a:xfrm>
            <a:off x="6553200" y="2057400"/>
            <a:ext cx="1981200" cy="923330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sz="1200" dirty="0" smtClean="0">
                <a:solidFill>
                  <a:schemeClr val="tx2"/>
                </a:solidFill>
                <a:effectLst>
                  <a:innerShdw blurRad="63500" dist="50800" dir="16200000">
                    <a:srgbClr val="000000">
                      <a:alpha val="50000"/>
                    </a:srgbClr>
                  </a:innerShdw>
                </a:effectLst>
              </a:rPr>
              <a:t>Your name and email. Your email id would be used for all communications</a:t>
            </a:r>
          </a:p>
          <a:p>
            <a:endParaRPr lang="en-US" dirty="0">
              <a:solidFill>
                <a:schemeClr val="tx2"/>
              </a:solidFill>
              <a:effectLst>
                <a:innerShdw blurRad="63500" dist="50800" dir="16200000">
                  <a:srgbClr val="000000">
                    <a:alpha val="50000"/>
                  </a:srgbClr>
                </a:innerShdw>
              </a:effectLst>
            </a:endParaRPr>
          </a:p>
        </p:txBody>
      </p:sp>
      <p:cxnSp>
        <p:nvCxnSpPr>
          <p:cNvPr id="23" name="Straight Connector 22"/>
          <p:cNvCxnSpPr/>
          <p:nvPr/>
        </p:nvCxnSpPr>
        <p:spPr>
          <a:xfrm rot="5400000">
            <a:off x="1485900" y="3619500"/>
            <a:ext cx="228600" cy="1588"/>
          </a:xfrm>
          <a:prstGeom prst="line">
            <a:avLst/>
          </a:prstGeom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cxnSp>
        <p:nvCxnSpPr>
          <p:cNvPr id="25" name="Straight Arrow Connector 24"/>
          <p:cNvCxnSpPr/>
          <p:nvPr/>
        </p:nvCxnSpPr>
        <p:spPr>
          <a:xfrm>
            <a:off x="1600994" y="3505994"/>
            <a:ext cx="4799806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2"/>
          </a:lnRef>
          <a:fillRef idx="0">
            <a:schemeClr val="accent2"/>
          </a:fillRef>
          <a:effectRef idx="1">
            <a:schemeClr val="accent2"/>
          </a:effectRef>
          <a:fontRef idx="minor">
            <a:schemeClr val="tx1"/>
          </a:fontRef>
        </p:style>
      </p:cxnSp>
      <p:sp>
        <p:nvSpPr>
          <p:cNvPr id="26" name="TextBox 25"/>
          <p:cNvSpPr txBox="1"/>
          <p:nvPr/>
        </p:nvSpPr>
        <p:spPr>
          <a:xfrm>
            <a:off x="6477000" y="3200400"/>
            <a:ext cx="1981200" cy="646331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You have to add a job to your cart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Step 3: Download</a:t>
            </a:r>
            <a:endParaRPr lang="en-US" dirty="0"/>
          </a:p>
        </p:txBody>
      </p:sp>
      <p:pic>
        <p:nvPicPr>
          <p:cNvPr id="11" name="Content Placeholder 10" descr="maker_job_view.jpg"/>
          <p:cNvPicPr>
            <a:picLocks noGrp="1" noChangeAspect="1"/>
          </p:cNvPicPr>
          <p:nvPr>
            <p:ph sz="quarter" idx="1"/>
          </p:nvPr>
        </p:nvPicPr>
        <p:blipFill>
          <a:blip r:embed="rId2"/>
          <a:srcRect t="-18006" b="-18006"/>
          <a:stretch>
            <a:fillRect/>
          </a:stretch>
        </p:blipFill>
        <p:spPr>
          <a:xfrm>
            <a:off x="612648" y="1905000"/>
            <a:ext cx="8153400" cy="4495800"/>
          </a:xfrm>
        </p:spPr>
      </p:pic>
      <p:sp>
        <p:nvSpPr>
          <p:cNvPr id="12" name="TextBox 11"/>
          <p:cNvSpPr txBox="1"/>
          <p:nvPr/>
        </p:nvSpPr>
        <p:spPr>
          <a:xfrm>
            <a:off x="762000" y="1600201"/>
            <a:ext cx="8004048" cy="369332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After adding the job, You will be directed to your job view</a:t>
            </a:r>
            <a:endParaRPr lang="en-US" dirty="0"/>
          </a:p>
        </p:txBody>
      </p:sp>
      <p:cxnSp>
        <p:nvCxnSpPr>
          <p:cNvPr id="16" name="Straight Arrow Connector 15"/>
          <p:cNvCxnSpPr/>
          <p:nvPr/>
        </p:nvCxnSpPr>
        <p:spPr>
          <a:xfrm>
            <a:off x="3733800" y="4267200"/>
            <a:ext cx="27432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18" name="TextBox 17"/>
          <p:cNvSpPr txBox="1"/>
          <p:nvPr/>
        </p:nvSpPr>
        <p:spPr>
          <a:xfrm>
            <a:off x="6553200" y="4161472"/>
            <a:ext cx="1447800" cy="1477328"/>
          </a:xfrm>
          <a:prstGeom prst="rect">
            <a:avLst/>
          </a:prstGeom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Clicking ‘update jobs’ will give you current status of your job</a:t>
            </a:r>
            <a:endParaRPr lang="en-US" dirty="0"/>
          </a:p>
        </p:txBody>
      </p:sp>
      <p:cxnSp>
        <p:nvCxnSpPr>
          <p:cNvPr id="20" name="Straight Arrow Connector 19"/>
          <p:cNvCxnSpPr/>
          <p:nvPr/>
        </p:nvCxnSpPr>
        <p:spPr>
          <a:xfrm rot="5400000">
            <a:off x="876300" y="5448300"/>
            <a:ext cx="5334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1" name="TextBox 20"/>
          <p:cNvSpPr txBox="1"/>
          <p:nvPr/>
        </p:nvSpPr>
        <p:spPr>
          <a:xfrm>
            <a:off x="609600" y="5791200"/>
            <a:ext cx="3352800" cy="646331"/>
          </a:xfrm>
          <a:prstGeom prst="rect">
            <a:avLst/>
          </a:prstGeom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minor">
            <a:schemeClr val="lt1"/>
          </a:fontRef>
        </p:style>
        <p:txBody>
          <a:bodyPr wrap="square" rtlCol="0">
            <a:spAutoFit/>
          </a:bodyPr>
          <a:lstStyle/>
          <a:p>
            <a:r>
              <a:rPr lang="en-US" dirty="0" smtClean="0"/>
              <a:t>You can review </a:t>
            </a:r>
            <a:r>
              <a:rPr lang="en-US" sz="900" dirty="0" smtClean="0"/>
              <a:t>your</a:t>
            </a:r>
            <a:r>
              <a:rPr lang="en-US" dirty="0" smtClean="0"/>
              <a:t> job details by clicking the job id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Maker job details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en-US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FILEBOX  details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quarter" idx="1"/>
          </p:nvPr>
        </p:nvSpPr>
        <p:spPr/>
        <p:txBody>
          <a:bodyPr/>
          <a:lstStyle/>
          <a:p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Maker web service systems interaction schema. </a:t>
            </a:r>
            <a:endParaRPr lang="en-US" dirty="0"/>
          </a:p>
        </p:txBody>
      </p:sp>
      <p:graphicFrame>
        <p:nvGraphicFramePr>
          <p:cNvPr id="6" name="Content Placeholder 5"/>
          <p:cNvGraphicFramePr>
            <a:graphicFrameLocks noGrp="1"/>
          </p:cNvGraphicFramePr>
          <p:nvPr>
            <p:ph sz="quarter" idx="1"/>
          </p:nvPr>
        </p:nvGraphicFramePr>
        <p:xfrm>
          <a:off x="612775" y="1600200"/>
          <a:ext cx="8153400" cy="4495800"/>
        </p:xfrm>
        <a:graphic>
          <a:graphicData uri="http://schemas.openxmlformats.org/drawingml/2006/diagram">
            <a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graphicFrame>
        <p:nvGraphicFramePr>
          <p:cNvPr id="10" name="Diagram 9"/>
          <p:cNvGraphicFramePr/>
          <p:nvPr/>
        </p:nvGraphicFramePr>
        <p:xfrm>
          <a:off x="533400" y="1524000"/>
          <a:ext cx="8382000" cy="4064000"/>
        </p:xfrm>
        <a:graphic>
          <a:graphicData uri="http://schemas.openxmlformats.org/drawingml/2006/diagram">
            <a:relIds xmlns:dgm="http://schemas.openxmlformats.org/drawingml/2006/diagram" xmlns:r="http://schemas.openxmlformats.org/officeDocument/2006/relationships" r:dm="rId6" r:lo="rId7" r:qs="rId8" r:cs="rId9"/>
          </a:graphicData>
        </a:graphic>
      </p:graphicFrame>
      <p:sp>
        <p:nvSpPr>
          <p:cNvPr id="19" name="Right Arrow 18"/>
          <p:cNvSpPr/>
          <p:nvPr/>
        </p:nvSpPr>
        <p:spPr>
          <a:xfrm>
            <a:off x="4974167" y="5029201"/>
            <a:ext cx="1883833" cy="228600"/>
          </a:xfrm>
          <a:prstGeom prst="rightArrow">
            <a:avLst/>
          </a:prstGeom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0" name="Left Arrow 19"/>
          <p:cNvSpPr/>
          <p:nvPr/>
        </p:nvSpPr>
        <p:spPr>
          <a:xfrm>
            <a:off x="2667000" y="5029201"/>
            <a:ext cx="2137833" cy="228599"/>
          </a:xfrm>
          <a:prstGeom prst="leftArrow">
            <a:avLst/>
          </a:prstGeom>
          <a:solidFill>
            <a:schemeClr val="accent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4" name="Straight Arrow Connector 23"/>
          <p:cNvCxnSpPr/>
          <p:nvPr/>
        </p:nvCxnSpPr>
        <p:spPr>
          <a:xfrm>
            <a:off x="4572000" y="2895600"/>
            <a:ext cx="609600" cy="152400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6" name="Straight Arrow Connector 25"/>
          <p:cNvCxnSpPr/>
          <p:nvPr/>
        </p:nvCxnSpPr>
        <p:spPr>
          <a:xfrm rot="10800000">
            <a:off x="6096000" y="3203578"/>
            <a:ext cx="6096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28" name="Straight Arrow Connector 27"/>
          <p:cNvCxnSpPr/>
          <p:nvPr/>
        </p:nvCxnSpPr>
        <p:spPr>
          <a:xfrm>
            <a:off x="5181600" y="2895600"/>
            <a:ext cx="6096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/>
          <p:nvPr/>
        </p:nvCxnSpPr>
        <p:spPr>
          <a:xfrm>
            <a:off x="5943600" y="2895600"/>
            <a:ext cx="6858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3" name="Straight Arrow Connector 32"/>
          <p:cNvCxnSpPr/>
          <p:nvPr/>
        </p:nvCxnSpPr>
        <p:spPr>
          <a:xfrm rot="10800000">
            <a:off x="5181600" y="3201989"/>
            <a:ext cx="762000" cy="1588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cxnSp>
        <p:nvCxnSpPr>
          <p:cNvPr id="36" name="Straight Arrow Connector 35"/>
          <p:cNvCxnSpPr/>
          <p:nvPr/>
        </p:nvCxnSpPr>
        <p:spPr>
          <a:xfrm rot="10800000" flipV="1">
            <a:off x="3581400" y="2895600"/>
            <a:ext cx="990600" cy="309566"/>
          </a:xfrm>
          <a:prstGeom prst="straightConnector1">
            <a:avLst/>
          </a:prstGeom>
          <a:ln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Median">
  <a:themeElements>
    <a:clrScheme name="Median">
      <a:dk1>
        <a:sysClr val="windowText" lastClr="000000"/>
      </a:dk1>
      <a:lt1>
        <a:sysClr val="window" lastClr="FFFFFF"/>
      </a:lt1>
      <a:dk2>
        <a:srgbClr val="775F55"/>
      </a:dk2>
      <a:lt2>
        <a:srgbClr val="EBDDC3"/>
      </a:lt2>
      <a:accent1>
        <a:srgbClr val="94B6D2"/>
      </a:accent1>
      <a:accent2>
        <a:srgbClr val="DD8047"/>
      </a:accent2>
      <a:accent3>
        <a:srgbClr val="A5AB81"/>
      </a:accent3>
      <a:accent4>
        <a:srgbClr val="D8B25C"/>
      </a:accent4>
      <a:accent5>
        <a:srgbClr val="7BA79D"/>
      </a:accent5>
      <a:accent6>
        <a:srgbClr val="968C8C"/>
      </a:accent6>
      <a:hlink>
        <a:srgbClr val="F7B615"/>
      </a:hlink>
      <a:folHlink>
        <a:srgbClr val="704404"/>
      </a:folHlink>
    </a:clrScheme>
    <a:fontScheme name="Median">
      <a:majorFont>
        <a:latin typeface="Tw Cen MT"/>
        <a:ea typeface=""/>
        <a:cs typeface=""/>
        <a:font script="Grek" typeface="Calibri"/>
        <a:font script="Cyrl" typeface="Calibri"/>
        <a:font script="Jpan" typeface="ＭＳ Ｐゴシック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Tw Cen MT"/>
        <a:ea typeface=""/>
        <a:cs typeface=""/>
        <a:font script="Grek" typeface="Calibri"/>
        <a:font script="Cyrl" typeface="Calibri"/>
        <a:font script="Jpan" typeface="ＭＳ Ｐゴシック"/>
        <a:font script="Hang" typeface="HY얕은샘물M"/>
        <a:font script="Hans" typeface="华文仿宋"/>
        <a:font script="Hant" typeface="微軟正黑體"/>
        <a:font script="Arab" typeface="Arial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Median">
      <a:fillStyleLst>
        <a:solidFill>
          <a:schemeClr val="phClr"/>
        </a:solidFill>
        <a:solidFill>
          <a:schemeClr val="phClr">
            <a:tint val="50000"/>
          </a:schemeClr>
        </a:solidFill>
        <a:solidFill>
          <a:schemeClr val="phClr"/>
        </a:solidFill>
      </a:fillStyleLst>
      <a:lnStyleLst>
        <a:ln w="100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47625" cap="flat" cmpd="dbl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30000" dir="5400000" rotWithShape="0">
              <a:srgbClr val="000000">
                <a:alpha val="45000"/>
              </a:srgbClr>
            </a:outerShdw>
          </a:effectLst>
        </a:effectStyle>
        <a:effectStyle>
          <a:effectLst>
            <a:outerShdw blurRad="38100" dist="25400" dir="5400000" rotWithShape="0">
              <a:srgbClr val="000000">
                <a:alpha val="35000"/>
              </a:srgbClr>
            </a:outerShdw>
          </a:effectLst>
          <a:scene3d>
            <a:camera prst="isometricTopDown" fov="0">
              <a:rot lat="0" lon="0" rev="0"/>
            </a:camera>
            <a:lightRig rig="balanced" dir="t">
              <a:rot lat="0" lon="0" rev="13800000"/>
            </a:lightRig>
          </a:scene3d>
          <a:sp3d extrusionH="12700" prstMaterial="plastic">
            <a:bevelT w="38100" h="25400" prst="softRound"/>
            <a:contourClr>
              <a:schemeClr val="phClr"/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  <a:blipFill>
          <a:blip xmlns:r="http://schemas.openxmlformats.org/officeDocument/2006/relationships" r:embed="rId2">
            <a:duotone>
              <a:schemeClr val="phClr">
                <a:shade val="90000"/>
                <a:satMod val="140000"/>
              </a:schemeClr>
              <a:schemeClr val="phClr">
                <a:satMod val="120000"/>
              </a:schemeClr>
            </a:duotone>
          </a:blip>
          <a:tile tx="0" ty="0" sx="100000" sy="100000" flip="none" algn="tl"/>
        </a:blipFill>
      </a:bgFillStyleLst>
    </a:fmtScheme>
  </a:themeElements>
  <a:objectDefaults>
    <a:spDef>
      <a:spPr/>
      <a:bodyPr rtlCol="0" anchor="ctr"/>
      <a:lstStyle>
        <a:defPPr algn="ctr">
          <a:defRPr/>
        </a:defPPr>
      </a:lstStyle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Median.thmx</Template>
  <TotalTime>8795</TotalTime>
  <Words>171</Words>
  <Application>Microsoft Macintosh PowerPoint</Application>
  <PresentationFormat>On-screen Show (4:3)</PresentationFormat>
  <Paragraphs>26</Paragraphs>
  <Slides>8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8</vt:i4>
      </vt:variant>
    </vt:vector>
  </HeadingPairs>
  <TitlesOfParts>
    <vt:vector size="9" baseType="lpstr">
      <vt:lpstr>Median</vt:lpstr>
      <vt:lpstr>Maker web service </vt:lpstr>
      <vt:lpstr>Step 1: Login</vt:lpstr>
      <vt:lpstr>Step 2: add a maker job</vt:lpstr>
      <vt:lpstr>Step 2: add a maker job</vt:lpstr>
      <vt:lpstr>Step 3: Download</vt:lpstr>
      <vt:lpstr>Maker job details</vt:lpstr>
      <vt:lpstr>FILEBOX  details</vt:lpstr>
      <vt:lpstr>Maker web service systems interaction schema. </vt:lpstr>
    </vt:vector>
  </TitlesOfParts>
  <Company>uofu</Company>
  <LinksUpToDate>false</LinksUpToDate>
  <SharedDoc>false</SharedDoc>
  <HyperlinksChanged>false</HyperlinksChanged>
  <AppVersion>12.0256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  -  Maker Demo</dc:title>
  <dc:creator>hadi</dc:creator>
  <cp:keywords/>
  <cp:lastModifiedBy>hadi</cp:lastModifiedBy>
  <cp:revision>25</cp:revision>
  <cp:lastPrinted>2009-05-13T23:14:00Z</cp:lastPrinted>
  <dcterms:created xsi:type="dcterms:W3CDTF">2009-06-09T07:40:12Z</dcterms:created>
  <dcterms:modified xsi:type="dcterms:W3CDTF">2009-06-09T07:42:09Z</dcterms:modified>
</cp:coreProperties>
</file>

<file path=docProps/thumbnail.jpeg>
</file>